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3"/>
  </p:notesMasterIdLst>
  <p:handoutMasterIdLst>
    <p:handoutMasterId r:id="rId14"/>
  </p:handoutMasterIdLst>
  <p:sldIdLst>
    <p:sldId id="342" r:id="rId7"/>
    <p:sldId id="335" r:id="rId8"/>
    <p:sldId id="338" r:id="rId9"/>
    <p:sldId id="341" r:id="rId10"/>
    <p:sldId id="339" r:id="rId11"/>
    <p:sldId id="33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7" autoAdjust="0"/>
  </p:normalViewPr>
  <p:slideViewPr>
    <p:cSldViewPr snapToGrid="0">
      <p:cViewPr varScale="1">
        <p:scale>
          <a:sx n="92" d="100"/>
          <a:sy n="92" d="100"/>
        </p:scale>
        <p:origin x="6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699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Recap addressing and channel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0703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Talk over the sending a message program before Learners try it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910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teacher may want to decide the channel numbers beforehand to avoid Learners sending and receiving unwanted 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127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8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06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845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342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67966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168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2172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655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6429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991210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391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98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673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44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071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21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72DBBF-627C-4888-BADF-C1CA699A232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459122" y="5951202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2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4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4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6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5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2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30093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5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5E7CB-3F1D-4F12-AAF5-2E50A1769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30841" y="1454912"/>
            <a:ext cx="4264272" cy="354223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Lesson 29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8FAD5A-0F7B-44A9-B4C1-AFFCEC8C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Radio</a:t>
            </a:r>
            <a:br>
              <a:rPr lang="en-GB" dirty="0"/>
            </a:br>
            <a:r>
              <a:rPr lang="en-GB" dirty="0"/>
              <a:t>Part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CD629-43FC-4827-B857-D8710B9E7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841" y="5941775"/>
            <a:ext cx="4280971" cy="6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2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285442"/>
            <a:ext cx="11180763" cy="666750"/>
          </a:xfrm>
        </p:spPr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Recap the role of channel numbers in radio </a:t>
            </a:r>
            <a:r>
              <a:rPr lang="en-GB" b="1" dirty="0">
                <a:solidFill>
                  <a:srgbClr val="002B49"/>
                </a:solidFill>
              </a:rPr>
              <a:t>transmissions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Program a micro:bit to send a message through the radio hardware</a:t>
            </a:r>
          </a:p>
          <a:p>
            <a:pPr>
              <a:spcBef>
                <a:spcPts val="1200"/>
              </a:spcBef>
            </a:pPr>
            <a:r>
              <a:rPr lang="en-GB" dirty="0"/>
              <a:t>Program a micro:bit to receive a message through the radio hardware</a:t>
            </a:r>
          </a:p>
          <a:p>
            <a:pPr>
              <a:spcBef>
                <a:spcPts val="1200"/>
              </a:spcBef>
            </a:pPr>
            <a:r>
              <a:rPr lang="en-GB" dirty="0"/>
              <a:t>Create and send your own messages</a:t>
            </a:r>
          </a:p>
          <a:p>
            <a:pPr>
              <a:spcBef>
                <a:spcPts val="1200"/>
              </a:spcBef>
            </a:pPr>
            <a:r>
              <a:rPr lang="en-GB" dirty="0"/>
              <a:t>Use selection to enable the micro:bit to send different messages when different buttons are pressed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Channel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119801"/>
            <a:ext cx="11180763" cy="4810089"/>
          </a:xfrm>
        </p:spPr>
        <p:txBody>
          <a:bodyPr/>
          <a:lstStyle/>
          <a:p>
            <a:pPr lvl="0" algn="just">
              <a:spcBef>
                <a:spcPts val="1200"/>
              </a:spcBef>
            </a:pPr>
            <a:r>
              <a:rPr lang="en-GB" dirty="0"/>
              <a:t>Radio transmits or </a:t>
            </a:r>
            <a:r>
              <a:rPr lang="en-GB" b="1" dirty="0">
                <a:solidFill>
                  <a:srgbClr val="002B49"/>
                </a:solidFill>
              </a:rPr>
              <a:t>broadcasts</a:t>
            </a:r>
            <a:r>
              <a:rPr lang="en-GB" dirty="0"/>
              <a:t>, which means that anyone nearby with a micro:bit can receive the </a:t>
            </a:r>
            <a:r>
              <a:rPr lang="en-GB" b="1" dirty="0">
                <a:solidFill>
                  <a:srgbClr val="002B49"/>
                </a:solidFill>
              </a:rPr>
              <a:t>data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Addressing is used to send the data to a particular micro:bit or group of micro:bits, without others seeing the data</a:t>
            </a:r>
          </a:p>
          <a:p>
            <a:pPr lvl="0" algn="just">
              <a:spcBef>
                <a:spcPts val="1200"/>
              </a:spcBef>
            </a:pPr>
            <a:r>
              <a:rPr lang="en-GB" dirty="0"/>
              <a:t>Addressing uses </a:t>
            </a:r>
            <a:r>
              <a:rPr lang="en-GB" b="1" dirty="0">
                <a:solidFill>
                  <a:srgbClr val="002B49"/>
                </a:solidFill>
              </a:rPr>
              <a:t>channel numbers </a:t>
            </a:r>
            <a:r>
              <a:rPr lang="en-GB" dirty="0"/>
              <a:t>where the radio is ‘tuned’ to a specific channel between the range 0 to 100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The radio module allows you to set the channel using the code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radio.config(channel=19)</a:t>
            </a:r>
            <a:r>
              <a:rPr lang="en-GB" dirty="0">
                <a:latin typeface="Lato" panose="020F0502020204030203" pitchFamily="34" charset="0"/>
                <a:cs typeface="Courier New" panose="02070309020205020404" pitchFamily="49" charset="0"/>
              </a:rPr>
              <a:t>–</a:t>
            </a:r>
            <a:r>
              <a:rPr lang="en-GB" dirty="0">
                <a:latin typeface="Lato" panose="020F0502020204030203" pitchFamily="34" charset="0"/>
              </a:rPr>
              <a:t> this </a:t>
            </a:r>
            <a:r>
              <a:rPr lang="en-GB" dirty="0"/>
              <a:t>sets the radio to channel 19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The micro:bit still receives broadcasts but filters out the messages that do not match your specific channel number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If you don’t set a channel number your micro:bit will receive every broadcast from every </a:t>
            </a:r>
            <a:r>
              <a:rPr lang="en-GB" dirty="0" err="1"/>
              <a:t>micro:bit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61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Sending your own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4207466" cy="4810089"/>
          </a:xfrm>
        </p:spPr>
        <p:txBody>
          <a:bodyPr/>
          <a:lstStyle/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Add your Python code here. 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radio 1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radio</a:t>
            </a:r>
          </a:p>
          <a:p>
            <a:pPr marL="0" lvl="0" indent="0" algn="just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radio.on()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radio.config(channel=5)        </a:t>
            </a:r>
          </a:p>
          <a:p>
            <a:pPr marL="0" lvl="0" indent="0" algn="just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button_a.was_pressed():</a:t>
            </a:r>
          </a:p>
          <a:p>
            <a:pPr marL="0" lvl="0" indent="0" algn="just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my_message = "Hi"	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radio.send(my_message)</a:t>
            </a:r>
          </a:p>
          <a:p>
            <a:pPr marL="0" lvl="0" indent="0" algn="just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sleep(200)</a:t>
            </a:r>
          </a:p>
          <a:p>
            <a:pPr lvl="0" algn="just"/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822FB6-F379-45C2-A391-A0A70BAC4A91}"/>
              </a:ext>
            </a:extLst>
          </p:cNvPr>
          <p:cNvSpPr txBox="1">
            <a:spLocks/>
          </p:cNvSpPr>
          <p:nvPr/>
        </p:nvSpPr>
        <p:spPr>
          <a:xfrm>
            <a:off x="5677785" y="1237784"/>
            <a:ext cx="5771818" cy="48100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Lato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Lato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</a:pPr>
            <a:r>
              <a:rPr lang="en-GB" dirty="0"/>
              <a:t>The program code is similar to the sender program used in last lesson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This time the program uses a variable called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my_message </a:t>
            </a:r>
            <a:r>
              <a:rPr lang="en-GB" dirty="0"/>
              <a:t>which stores your message, you can change this</a:t>
            </a:r>
          </a:p>
          <a:p>
            <a:pPr algn="just">
              <a:spcBef>
                <a:spcPts val="1200"/>
              </a:spcBef>
            </a:pPr>
            <a:r>
              <a:rPr lang="en-GB" dirty="0"/>
              <a:t>There are no trigger words used, the message from one micro:bit is sent as data, to another </a:t>
            </a:r>
            <a:r>
              <a:rPr lang="en-GB" dirty="0" err="1"/>
              <a:t>micro:bit</a:t>
            </a:r>
            <a:endParaRPr lang="en-GB" dirty="0"/>
          </a:p>
          <a:p>
            <a:pPr algn="just">
              <a:spcBef>
                <a:spcPts val="1200"/>
              </a:spcBef>
            </a:pPr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/>
              <a:t> loop ensures that the message is sent every time that Button A is pressed</a:t>
            </a:r>
          </a:p>
        </p:txBody>
      </p:sp>
    </p:spTree>
    <p:extLst>
      <p:ext uri="{BB962C8B-B14F-4D97-AF65-F5344CB8AC3E}">
        <p14:creationId xmlns:p14="http://schemas.microsoft.com/office/powerpoint/2010/main" val="1379037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180763" cy="4810089"/>
          </a:xfrm>
        </p:spPr>
        <p:txBody>
          <a:bodyPr/>
          <a:lstStyle/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You are now going to complete the activity task where you will send a message to and from one micro:bit to another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You need to pair up with another student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Decide which student will be the sender and which will be the receiver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Decide which channel number you are going to use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sender student completes program one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The receiver student completes program two</a:t>
            </a:r>
          </a:p>
          <a:p>
            <a:pPr algn="just">
              <a:spcBef>
                <a:spcPts val="1200"/>
              </a:spcBef>
            </a:pPr>
            <a:r>
              <a:rPr lang="en-GB" dirty="0">
                <a:cs typeface="Courier New" panose="02070309020205020404" pitchFamily="49" charset="0"/>
              </a:rPr>
              <a:t>Using selection to add additional messages that can be sent</a:t>
            </a:r>
          </a:p>
          <a:p>
            <a:pPr marL="0" lvl="0" indent="0" algn="just">
              <a:buNone/>
            </a:pP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2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461</Words>
  <Application>Microsoft Office PowerPoint</Application>
  <PresentationFormat>Widescreen</PresentationFormat>
  <Paragraphs>48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Lato</vt:lpstr>
      <vt:lpstr>Wingdings</vt:lpstr>
      <vt:lpstr>1_Arm_PPT_Public</vt:lpstr>
      <vt:lpstr>Radio Part 2</vt:lpstr>
      <vt:lpstr>What The Lesson Will Cover</vt:lpstr>
      <vt:lpstr>Channel Numbers</vt:lpstr>
      <vt:lpstr>Sending your own message</vt:lpstr>
      <vt:lpstr>Activity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2024-11-03T18:46:49Z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