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4"/>
  </p:notesMasterIdLst>
  <p:handoutMasterIdLst>
    <p:handoutMasterId r:id="rId15"/>
  </p:handoutMasterIdLst>
  <p:sldIdLst>
    <p:sldId id="332" r:id="rId7"/>
    <p:sldId id="335" r:id="rId8"/>
    <p:sldId id="336" r:id="rId9"/>
    <p:sldId id="337" r:id="rId10"/>
    <p:sldId id="339" r:id="rId11"/>
    <p:sldId id="338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0091BD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7483" autoAdjust="0"/>
  </p:normalViewPr>
  <p:slideViewPr>
    <p:cSldViewPr snapToGrid="0">
      <p:cViewPr varScale="1">
        <p:scale>
          <a:sx n="70" d="100"/>
          <a:sy n="70" d="100"/>
        </p:scale>
        <p:origin x="2720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Horsman" userId="5be81512-8942-4d6a-b5de-b2d4487ce2f9" providerId="ADAL" clId="{0E7A0B79-760D-1746-BCF7-7308BAF0B28C}"/>
    <pc:docChg chg="modSld">
      <pc:chgData name="Rachael Horsman" userId="5be81512-8942-4d6a-b5de-b2d4487ce2f9" providerId="ADAL" clId="{0E7A0B79-760D-1746-BCF7-7308BAF0B28C}" dt="2025-02-06T08:54:55.617" v="1" actId="20577"/>
      <pc:docMkLst>
        <pc:docMk/>
      </pc:docMkLst>
      <pc:sldChg chg="modSp mod">
        <pc:chgData name="Rachael Horsman" userId="5be81512-8942-4d6a-b5de-b2d4487ce2f9" providerId="ADAL" clId="{0E7A0B79-760D-1746-BCF7-7308BAF0B28C}" dt="2025-02-06T08:54:55.617" v="1" actId="20577"/>
        <pc:sldMkLst>
          <pc:docMk/>
          <pc:sldMk cId="0" sldId="332"/>
        </pc:sldMkLst>
        <pc:spChg chg="mod">
          <ac:chgData name="Rachael Horsman" userId="5be81512-8942-4d6a-b5de-b2d4487ce2f9" providerId="ADAL" clId="{0E7A0B79-760D-1746-BCF7-7308BAF0B28C}" dt="2025-02-06T08:54:55.617" v="1" actId="20577"/>
          <ac:spMkLst>
            <pc:docMk/>
            <pc:sldMk cId="0" sldId="33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2/6/25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2/6/25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64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54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concept of the global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63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75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71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700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34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10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91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9564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96857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9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72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180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0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60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02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8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1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040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0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705161" y="4489527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Lesson 34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761861"/>
            <a:ext cx="5045507" cy="865574"/>
          </a:xfrm>
        </p:spPr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315" y="594177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Reflect on the course  and projects </a:t>
            </a:r>
          </a:p>
          <a:p>
            <a:pPr lvl="0"/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Evaluate your learning, progress, designs, communication, teamwork, programming, engineering and creativity</a:t>
            </a:r>
          </a:p>
          <a:p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what you would do better next time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7435-7F85-4588-B2C8-3BE3FB82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05" y="342900"/>
            <a:ext cx="11180763" cy="666750"/>
          </a:xfrm>
        </p:spPr>
        <p:txBody>
          <a:bodyPr/>
          <a:lstStyle/>
          <a:p>
            <a:r>
              <a:rPr lang="en-GB" dirty="0"/>
              <a:t>What we have achieved so far</a:t>
            </a:r>
          </a:p>
        </p:txBody>
      </p:sp>
      <p:pic>
        <p:nvPicPr>
          <p:cNvPr id="1026" name="Picture 2" descr="Image result for micropython">
            <a:extLst>
              <a:ext uri="{FF2B5EF4-FFF2-40B4-BE49-F238E27FC236}">
                <a16:creationId xmlns:a16="http://schemas.microsoft.com/office/drawing/2014/main" id="{68D7BE33-139C-4091-8CCD-89869F51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318" y="79359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python">
            <a:extLst>
              <a:ext uri="{FF2B5EF4-FFF2-40B4-BE49-F238E27FC236}">
                <a16:creationId xmlns:a16="http://schemas.microsoft.com/office/drawing/2014/main" id="{892A8335-BCA0-4BC1-B807-8F7531FD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827196"/>
            <a:ext cx="10363242" cy="402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EBED-32BE-4F93-A569-3FBDA04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A91D-2EB4-44F9-BBD0-86DC53E3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603875" cy="4595203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evaluation worksheet to reflect on this course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full sentences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as best you can what went well and what could have been improved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your answers with your peers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67F3D-91BB-4B28-8042-F9513B20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71" y="361828"/>
            <a:ext cx="4101649" cy="5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8B0986-9286-4121-8D7B-12B27F4F5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4" b="9417"/>
          <a:stretch/>
        </p:blipFill>
        <p:spPr>
          <a:xfrm>
            <a:off x="783142" y="135924"/>
            <a:ext cx="10598727" cy="59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583B-8800-488F-B5C8-9420E2A5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7654-5274-460E-B1F1-C68B18A6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a global goal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everything you have learned so far, start to design a solution to one of the problems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creative!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8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www.w3.org/XML/1998/namespace"/>
    <ds:schemaRef ds:uri="http://purl.org/dc/dcmitype/"/>
    <ds:schemaRef ds:uri="http://schemas.microsoft.com/sharepoint/v3/field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0950e01-db07-4e41-9c32-b7a8e9fccc9b"/>
    <ds:schemaRef ds:uri="f2ad5090-61a8-4b8c-ab70-68f4ff4d1933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115</Words>
  <Application>Microsoft Macintosh PowerPoint</Application>
  <PresentationFormat>Widescreen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2_Arm_PPT_Public</vt:lpstr>
      <vt:lpstr>Evaluation  </vt:lpstr>
      <vt:lpstr>Objectives</vt:lpstr>
      <vt:lpstr>What we have achieved so far</vt:lpstr>
      <vt:lpstr>Evaluation task</vt:lpstr>
      <vt:lpstr>PowerPoint Presentation</vt:lpstr>
      <vt:lpstr>Final task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2025-02-06T08:54:57Z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