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9" r:id="rId7"/>
    <p:sldId id="341" r:id="rId8"/>
    <p:sldId id="352" r:id="rId9"/>
    <p:sldId id="353" r:id="rId10"/>
    <p:sldId id="344" r:id="rId11"/>
    <p:sldId id="354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2" d="100"/>
          <a:sy n="92" d="100"/>
        </p:scale>
        <p:origin x="51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basics of the temperature sensor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6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the location of the sensor, ask Learners to find it on their micro:bits</a:t>
            </a:r>
          </a:p>
          <a:p>
            <a:r>
              <a:rPr lang="en-GB" dirty="0"/>
              <a:t>Explain that the temperature reading needs to be adjusted to account for the chip 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40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/ teacher talk through the program, what does it do, when does it run, how do you control it?</a:t>
            </a:r>
          </a:p>
          <a:p>
            <a:r>
              <a:rPr lang="en-GB" dirty="0"/>
              <a:t>Learners copy up the code, this is part of Activity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07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the 24 to the current temperature of the room so that Learners can adjust their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17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6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7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841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15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832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75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22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635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6940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94472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5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22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514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3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2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99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4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9580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24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B3793-2484-4215-9912-BD10582EF3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26906" y="1555477"/>
            <a:ext cx="4264272" cy="421422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 23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11DA8-3E58-4837-93F9-0EB6A05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606" y="2356142"/>
            <a:ext cx="5045507" cy="1556425"/>
          </a:xfrm>
        </p:spPr>
        <p:txBody>
          <a:bodyPr/>
          <a:lstStyle/>
          <a:p>
            <a:r>
              <a:rPr lang="en-GB" dirty="0"/>
              <a:t>The Temperature Sensor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E8F18-5FAA-4A8F-9C73-9AFC16A2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400" y="5947229"/>
            <a:ext cx="4279763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How the micro:bit can be used to take </a:t>
            </a:r>
            <a:r>
              <a:rPr lang="en-GB" b="1" dirty="0">
                <a:solidFill>
                  <a:srgbClr val="002B49"/>
                </a:solidFill>
              </a:rPr>
              <a:t>temperature</a:t>
            </a:r>
            <a:r>
              <a:rPr lang="en-GB" dirty="0"/>
              <a:t>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program that displays the temperature</a:t>
            </a:r>
          </a:p>
          <a:p>
            <a:pPr>
              <a:spcBef>
                <a:spcPts val="1200"/>
              </a:spcBef>
            </a:pPr>
            <a:r>
              <a:rPr lang="en-GB" dirty="0"/>
              <a:t>How to adjust the accuracy of the reading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</a:t>
            </a:r>
            <a:r>
              <a:rPr lang="en-GB" b="1" dirty="0">
                <a:solidFill>
                  <a:srgbClr val="002B49"/>
                </a:solidFill>
              </a:rPr>
              <a:t>real time </a:t>
            </a:r>
            <a:r>
              <a:rPr lang="en-GB" dirty="0"/>
              <a:t>temperature sensor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micro:bit</a:t>
            </a:r>
            <a:r>
              <a:rPr lang="en-GB" dirty="0"/>
              <a:t> module gives you access to all the hardware that is built into your board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includes a temperature sensor which can be used to take readings of the immediate surrounding area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reading saved can be stored in a variable and then displayed on the LEDs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program code is simply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temperature()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returns the temperature of the micro:bit in degrees </a:t>
            </a:r>
            <a:r>
              <a:rPr lang="en-GB" b="1" dirty="0" err="1">
                <a:solidFill>
                  <a:srgbClr val="002B49"/>
                </a:solidFill>
              </a:rPr>
              <a:t>Celcius</a:t>
            </a:r>
            <a:endParaRPr lang="en-GB" b="1" dirty="0">
              <a:solidFill>
                <a:srgbClr val="002B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0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a 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237785"/>
            <a:ext cx="6518275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thermometer on the micro:bit is embedded in one of the microchips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chips warm up when you power them up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processor chip – in the green star – also produces a lot of heat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Consequently, you have to adjust the reading to get an accurate measure of the room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1C46A-C938-4575-8B78-A99D8B69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043" y="1237785"/>
            <a:ext cx="3946356" cy="33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6645-010E-406A-819B-2A081B6D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690068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accelerometer.was_gesture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('shake'):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(temperature())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6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temperature 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464633" cy="4595203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sz="34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9235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299</Words>
  <Application>Microsoft Office PowerPoint</Application>
  <PresentationFormat>Widescreen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Lato</vt:lpstr>
      <vt:lpstr>Wingdings</vt:lpstr>
      <vt:lpstr>1_Arm_PPT_Public</vt:lpstr>
      <vt:lpstr>The Temperature Sensor</vt:lpstr>
      <vt:lpstr>What You Will Learn</vt:lpstr>
      <vt:lpstr>The Temperature Sensor</vt:lpstr>
      <vt:lpstr>Taking a Reading</vt:lpstr>
      <vt:lpstr>Taking a reading</vt:lpstr>
      <vt:lpstr>Current temperature reading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2024-11-03T18:35:59Z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