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431" r:id="rId6"/>
  </p:sldMasterIdLst>
  <p:notesMasterIdLst>
    <p:notesMasterId r:id="rId13"/>
  </p:notesMasterIdLst>
  <p:handoutMasterIdLst>
    <p:handoutMasterId r:id="rId14"/>
  </p:handoutMasterIdLst>
  <p:sldIdLst>
    <p:sldId id="332" r:id="rId7"/>
    <p:sldId id="335" r:id="rId8"/>
    <p:sldId id="336" r:id="rId9"/>
    <p:sldId id="337" r:id="rId10"/>
    <p:sldId id="338" r:id="rId11"/>
    <p:sldId id="333" r:id="rId1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EB5F4A-33E6-4F39-BC6E-24D1D5121FE7}" v="9" dt="2018-11-27T11:16:40.535"/>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7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presProps" Target="presProps.xml"/><Relationship Id="rId10" Type="http://schemas.openxmlformats.org/officeDocument/2006/relationships/slide" Target="slides/slide4.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9/18/2019</a:t>
            </a:fld>
            <a:endParaRPr lang="en-US" alt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9/18/2019</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38627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Discuss the use of lists. Stress that</a:t>
            </a:r>
            <a:r>
              <a:rPr lang="en-GB" baseline="0" dirty="0" smtClean="0"/>
              <a:t> lists are zero indexed i.e. the first item in the list is in position 0.</a:t>
            </a:r>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2617504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Discuss the bubble sort. You may wish</a:t>
            </a:r>
            <a:r>
              <a:rPr lang="en-GB" baseline="0" dirty="0" smtClean="0"/>
              <a:t> to write out the names on pieces of paper and then demonstrate how one of the card bubbles to the correct place in the list.</a:t>
            </a:r>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1115838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Demonstrate the insertion</a:t>
            </a:r>
            <a:r>
              <a:rPr lang="en-GB" baseline="0" dirty="0" smtClean="0"/>
              <a:t> sort on the same list. Remember that you essentially have two parts to the list, a sorted part and an unsorted part.</a:t>
            </a:r>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738771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14552389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6D848DF0-097D-4560-9447-592EE2B146F6}"/>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0"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1" name="Rectangle 10">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pic>
        <p:nvPicPr>
          <p:cNvPr id="16"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707"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22" name="Text Placeholder 28">
            <a:extLst/>
          </p:cNvPr>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8"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17" name="TextBox 20"/>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spTree>
    <p:extLst>
      <p:ext uri="{BB962C8B-B14F-4D97-AF65-F5344CB8AC3E}">
        <p14:creationId xmlns:p14="http://schemas.microsoft.com/office/powerpoint/2010/main" val="2061832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7" name="Text Placeholder 2">
            <a:extLst/>
          </p:cNvPr>
          <p:cNvSpPr>
            <a:spLocks noGrp="1"/>
          </p:cNvSpPr>
          <p:nvPr>
            <p:ph idx="1"/>
          </p:nvPr>
        </p:nvSpPr>
        <p:spPr>
          <a:xfrm>
            <a:off x="492125" y="1237785"/>
            <a:ext cx="11180867" cy="45952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vl4pPr>
              <a:lnSpc>
                <a:spcPct val="100000"/>
              </a:lnSpc>
              <a:spcAft>
                <a:spcPts val="0"/>
              </a:spcAft>
              <a:buClr>
                <a:schemeClr val="accent1"/>
              </a:buClr>
              <a:defRPr>
                <a:solidFill>
                  <a:srgbClr val="383838"/>
                </a:solidFill>
              </a:defRPr>
            </a:lvl4pPr>
            <a:lvl5pPr>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7750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Click to edit Master text styles</a:t>
            </a:r>
          </a:p>
        </p:txBody>
      </p:sp>
      <p:sp>
        <p:nvSpPr>
          <p:cNvPr id="9" name="Text Placeholder 131">
            <a:extLst/>
          </p:cNvPr>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4" name="Content Placeholder 3">
            <a:extLst/>
          </p:cNvPr>
          <p:cNvSpPr>
            <a:spLocks noGrp="1"/>
          </p:cNvSpPr>
          <p:nvPr>
            <p:ph sz="quarter" idx="19"/>
          </p:nvPr>
        </p:nvSpPr>
        <p:spPr>
          <a:xfrm>
            <a:off x="492125" y="2361952"/>
            <a:ext cx="5332941" cy="3605743"/>
          </a:xfrm>
        </p:spPr>
        <p:txBody>
          <a:bodyPr/>
          <a:lstStyle>
            <a:lvl1pPr marL="342900" indent="-342900" algn="just">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a:extLst/>
          </p:cNvPr>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2" name="Content Placeholder 3">
            <a:extLst/>
          </p:cNvPr>
          <p:cNvSpPr>
            <a:spLocks noGrp="1"/>
          </p:cNvSpPr>
          <p:nvPr>
            <p:ph sz="quarter" idx="21"/>
          </p:nvPr>
        </p:nvSpPr>
        <p:spPr>
          <a:xfrm>
            <a:off x="6339947" y="2361951"/>
            <a:ext cx="5332941" cy="3605743"/>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2621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68E74E5E-FCF5-49A9-B64D-DF3149C4A4D3}"/>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7" name="Text Placeholder 2">
            <a:extLst/>
          </p:cNvPr>
          <p:cNvSpPr>
            <a:spLocks noGrp="1"/>
          </p:cNvSpPr>
          <p:nvPr>
            <p:ph idx="1"/>
          </p:nvPr>
        </p:nvSpPr>
        <p:spPr>
          <a:xfrm>
            <a:off x="492789"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a:extLst/>
          </p:cNvPr>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3" name="Text Placeholder 2">
            <a:extLst/>
          </p:cNvPr>
          <p:cNvSpPr>
            <a:spLocks noGrp="1"/>
          </p:cNvSpPr>
          <p:nvPr>
            <p:ph idx="17"/>
          </p:nvPr>
        </p:nvSpPr>
        <p:spPr>
          <a:xfrm>
            <a:off x="4444207"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lvl2pPr>
          </a:lstStyle>
          <a:p>
            <a:pPr lvl="0"/>
            <a:r>
              <a:rPr lang="en-US"/>
              <a:t>Click to edit Master text styles</a:t>
            </a:r>
          </a:p>
          <a:p>
            <a:pPr lvl="1"/>
            <a:r>
              <a:rPr lang="en-US"/>
              <a:t>Second level</a:t>
            </a:r>
          </a:p>
        </p:txBody>
      </p:sp>
      <p:sp>
        <p:nvSpPr>
          <p:cNvPr id="14" name="Text Placeholder 2">
            <a:extLst/>
          </p:cNvPr>
          <p:cNvSpPr>
            <a:spLocks noGrp="1"/>
          </p:cNvSpPr>
          <p:nvPr>
            <p:ph idx="18"/>
          </p:nvPr>
        </p:nvSpPr>
        <p:spPr>
          <a:xfrm>
            <a:off x="8300113"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15" name="Text Placeholder 131">
            <a:extLst/>
          </p:cNvPr>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6" name="Text Placeholder 131">
            <a:extLst/>
          </p:cNvPr>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1200007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53D234CD-759F-4F63-8BAE-5EF83F4A80C7}"/>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28285B74-8217-47D6-B1F9-41EF84375055}"/>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DA9028-E80A-4D10-A238-5C9D08569859}"/>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18" name="Text Placeholder 131">
            <a:extLst/>
          </p:cNvPr>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9" name="Text Placeholder 131">
            <a:extLst/>
          </p:cNvPr>
          <p:cNvSpPr>
            <a:spLocks noGrp="1"/>
          </p:cNvSpPr>
          <p:nvPr>
            <p:ph type="body" sz="quarter" idx="17"/>
          </p:nvPr>
        </p:nvSpPr>
        <p:spPr>
          <a:xfrm>
            <a:off x="4416027"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20" name="Text Placeholder 131">
            <a:extLst/>
          </p:cNvPr>
          <p:cNvSpPr>
            <a:spLocks noGrp="1"/>
          </p:cNvSpPr>
          <p:nvPr>
            <p:ph type="body" sz="quarter" idx="18"/>
          </p:nvPr>
        </p:nvSpPr>
        <p:spPr>
          <a:xfrm>
            <a:off x="8306264"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4" name="Content Placeholder 3">
            <a:extLst/>
          </p:cNvPr>
          <p:cNvSpPr>
            <a:spLocks noGrp="1"/>
          </p:cNvSpPr>
          <p:nvPr>
            <p:ph sz="quarter" idx="19"/>
          </p:nvPr>
        </p:nvSpPr>
        <p:spPr>
          <a:xfrm>
            <a:off x="492125" y="2323016"/>
            <a:ext cx="3359945" cy="3608590"/>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6" name="Content Placeholder 5">
            <a:extLst/>
          </p:cNvPr>
          <p:cNvSpPr>
            <a:spLocks noGrp="1"/>
          </p:cNvSpPr>
          <p:nvPr>
            <p:ph sz="quarter" idx="20"/>
          </p:nvPr>
        </p:nvSpPr>
        <p:spPr>
          <a:xfrm>
            <a:off x="4416027" y="2323016"/>
            <a:ext cx="3359548"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9" name="Content Placeholder 8">
            <a:extLst/>
          </p:cNvPr>
          <p:cNvSpPr>
            <a:spLocks noGrp="1"/>
          </p:cNvSpPr>
          <p:nvPr>
            <p:ph sz="quarter" idx="21"/>
          </p:nvPr>
        </p:nvSpPr>
        <p:spPr>
          <a:xfrm>
            <a:off x="8306264" y="2323016"/>
            <a:ext cx="3360274"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37187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18" name="Text Placeholder 2">
            <a:extLst/>
          </p:cNvPr>
          <p:cNvSpPr>
            <a:spLocks noGrp="1"/>
          </p:cNvSpPr>
          <p:nvPr>
            <p:ph idx="1"/>
          </p:nvPr>
        </p:nvSpPr>
        <p:spPr>
          <a:xfrm>
            <a:off x="492789" y="1631112"/>
            <a:ext cx="2606011" cy="4086426"/>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7" name="Content Placeholder 3">
            <a:extLst/>
          </p:cNvPr>
          <p:cNvSpPr>
            <a:spLocks noGrp="1"/>
          </p:cNvSpPr>
          <p:nvPr>
            <p:ph sz="quarter" idx="21"/>
          </p:nvPr>
        </p:nvSpPr>
        <p:spPr>
          <a:xfrm>
            <a:off x="3416035" y="1631112"/>
            <a:ext cx="8256853" cy="4086426"/>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2999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Content Placeholder 5">
            <a:extLst/>
          </p:cNvPr>
          <p:cNvSpPr>
            <a:spLocks noGrp="1"/>
          </p:cNvSpPr>
          <p:nvPr>
            <p:ph sz="quarter" idx="15"/>
          </p:nvPr>
        </p:nvSpPr>
        <p:spPr>
          <a:xfrm>
            <a:off x="9037638" y="1746560"/>
            <a:ext cx="2635250" cy="4086428"/>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8" name="Content Placeholder 3">
            <a:extLst/>
          </p:cNvPr>
          <p:cNvSpPr>
            <a:spLocks noGrp="1"/>
          </p:cNvSpPr>
          <p:nvPr>
            <p:ph sz="quarter" idx="21"/>
          </p:nvPr>
        </p:nvSpPr>
        <p:spPr>
          <a:xfrm>
            <a:off x="492125" y="1746250"/>
            <a:ext cx="8335964"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949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Picture Placeholder 5">
            <a:extLst/>
          </p:cNvPr>
          <p:cNvSpPr>
            <a:spLocks noGrp="1"/>
          </p:cNvSpPr>
          <p:nvPr>
            <p:ph type="pic" sz="quarter" idx="17"/>
          </p:nvPr>
        </p:nvSpPr>
        <p:spPr>
          <a:xfrm>
            <a:off x="3354388" y="1671610"/>
            <a:ext cx="2606675" cy="1953683"/>
          </a:xfrm>
        </p:spPr>
        <p:txBody>
          <a:bodyPr/>
          <a:lstStyle>
            <a:lvl1pPr marL="0" indent="0">
              <a:buClr>
                <a:schemeClr val="accent1"/>
              </a:buClr>
              <a:buNone/>
              <a:defRPr/>
            </a:lvl1pPr>
          </a:lstStyle>
          <a:p>
            <a:pPr lvl="0"/>
            <a:r>
              <a:rPr lang="en-US" noProof="0"/>
              <a:t>Drag picture to placeholder or click icon to add</a:t>
            </a:r>
          </a:p>
        </p:txBody>
      </p:sp>
      <p:sp>
        <p:nvSpPr>
          <p:cNvPr id="104" name="Picture Placeholder 5">
            <a:extLst/>
          </p:cNvPr>
          <p:cNvSpPr>
            <a:spLocks noGrp="1"/>
          </p:cNvSpPr>
          <p:nvPr>
            <p:ph type="pic" sz="quarter" idx="18"/>
          </p:nvPr>
        </p:nvSpPr>
        <p:spPr>
          <a:xfrm>
            <a:off x="3354388" y="3809037"/>
            <a:ext cx="2606675" cy="1953683"/>
          </a:xfrm>
        </p:spPr>
        <p:txBody>
          <a:bodyPr/>
          <a:lstStyle>
            <a:lvl1pPr marL="0" indent="0">
              <a:buClr>
                <a:schemeClr val="accent1"/>
              </a:buClr>
              <a:buNone/>
              <a:defRPr/>
            </a:lvl1pPr>
          </a:lstStyle>
          <a:p>
            <a:pPr lvl="0"/>
            <a:r>
              <a:rPr lang="en-US" noProof="0"/>
              <a:t>Drag picture to placeholder or click icon to add</a:t>
            </a:r>
          </a:p>
        </p:txBody>
      </p:sp>
      <p:sp>
        <p:nvSpPr>
          <p:cNvPr id="105" name="Picture Placeholder 5">
            <a:extLst/>
          </p:cNvPr>
          <p:cNvSpPr>
            <a:spLocks noGrp="1"/>
          </p:cNvSpPr>
          <p:nvPr>
            <p:ph type="pic" sz="quarter" idx="19"/>
          </p:nvPr>
        </p:nvSpPr>
        <p:spPr>
          <a:xfrm>
            <a:off x="9066213" y="1671610"/>
            <a:ext cx="2606675" cy="1953683"/>
          </a:xfrm>
        </p:spPr>
        <p:txBody>
          <a:bodyPr/>
          <a:lstStyle>
            <a:lvl1pPr marL="0" indent="0">
              <a:buClr>
                <a:schemeClr val="accent1"/>
              </a:buClr>
              <a:buNone/>
              <a:defRPr/>
            </a:lvl1pPr>
          </a:lstStyle>
          <a:p>
            <a:pPr lvl="0"/>
            <a:r>
              <a:rPr lang="en-US" noProof="0"/>
              <a:t>Drag picture to placeholder or click icon to add</a:t>
            </a:r>
          </a:p>
        </p:txBody>
      </p:sp>
      <p:sp>
        <p:nvSpPr>
          <p:cNvPr id="106" name="Picture Placeholder 5">
            <a:extLst/>
          </p:cNvPr>
          <p:cNvSpPr>
            <a:spLocks noGrp="1"/>
          </p:cNvSpPr>
          <p:nvPr>
            <p:ph type="pic" sz="quarter" idx="20"/>
          </p:nvPr>
        </p:nvSpPr>
        <p:spPr>
          <a:xfrm>
            <a:off x="9066213" y="3809037"/>
            <a:ext cx="2606675" cy="1953683"/>
          </a:xfrm>
        </p:spPr>
        <p:txBody>
          <a:bodyPr/>
          <a:lstStyle>
            <a:lvl1pPr marL="0" indent="0">
              <a:buClr>
                <a:schemeClr val="accent1"/>
              </a:buClr>
              <a:buNone/>
              <a:defRPr/>
            </a:lvl1pPr>
          </a:lstStyle>
          <a:p>
            <a:pPr lvl="0"/>
            <a:r>
              <a:rPr lang="en-US" noProof="0"/>
              <a:t>Drag picture to placeholder or click icon to add</a:t>
            </a:r>
          </a:p>
        </p:txBody>
      </p:sp>
      <p:sp>
        <p:nvSpPr>
          <p:cNvPr id="14" name="Text Placeholder 7">
            <a:extLst/>
          </p:cNvPr>
          <p:cNvSpPr>
            <a:spLocks noGrp="1"/>
          </p:cNvSpPr>
          <p:nvPr>
            <p:ph type="body" sz="quarter" idx="21"/>
          </p:nvPr>
        </p:nvSpPr>
        <p:spPr>
          <a:xfrm>
            <a:off x="492125"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a:extLst/>
          </p:cNvPr>
          <p:cNvSpPr>
            <a:spLocks noGrp="1"/>
          </p:cNvSpPr>
          <p:nvPr>
            <p:ph type="body" sz="quarter" idx="22"/>
          </p:nvPr>
        </p:nvSpPr>
        <p:spPr>
          <a:xfrm>
            <a:off x="6220216"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44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7" name="Text Placeholder 2">
            <a:extLst/>
          </p:cNvPr>
          <p:cNvSpPr>
            <a:spLocks noGrp="1"/>
          </p:cNvSpPr>
          <p:nvPr>
            <p:ph idx="1"/>
          </p:nvPr>
        </p:nvSpPr>
        <p:spPr>
          <a:xfrm>
            <a:off x="492789" y="1671612"/>
            <a:ext cx="5467744" cy="4086426"/>
          </a:xfrm>
          <a:prstGeom prst="rect">
            <a:avLst/>
          </a:prstGeom>
        </p:spPr>
        <p:txBody>
          <a:bodyPr/>
          <a:lstStyle>
            <a:lvl1pPr marL="342900" indent="-342900">
              <a:lnSpc>
                <a:spcPct val="100000"/>
              </a:lnSpc>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a:extLst/>
          </p:cNvPr>
          <p:cNvSpPr>
            <a:spLocks noGrp="1"/>
          </p:cNvSpPr>
          <p:nvPr>
            <p:ph type="pic" sz="quarter" idx="17"/>
          </p:nvPr>
        </p:nvSpPr>
        <p:spPr>
          <a:xfrm>
            <a:off x="6211237" y="1671610"/>
            <a:ext cx="5461651" cy="4086427"/>
          </a:xfrm>
        </p:spPr>
        <p:txBody>
          <a:bodyPr/>
          <a:lstStyle>
            <a:lvl1pPr marL="0" indent="0">
              <a:buClr>
                <a:schemeClr val="accent1"/>
              </a:buClr>
              <a:buNone/>
              <a:defRPr/>
            </a:lvl1pPr>
          </a:lstStyle>
          <a:p>
            <a:pPr lvl="0"/>
            <a:r>
              <a:rPr lang="en-US" noProof="0"/>
              <a:t>Drag picture to placeholder or click icon to add</a:t>
            </a:r>
          </a:p>
        </p:txBody>
      </p:sp>
    </p:spTree>
    <p:extLst>
      <p:ext uri="{BB962C8B-B14F-4D97-AF65-F5344CB8AC3E}">
        <p14:creationId xmlns:p14="http://schemas.microsoft.com/office/powerpoint/2010/main" val="1584216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lvl1pPr>
              <a:defRPr>
                <a:latin typeface="+mn-lt"/>
              </a:defRPr>
            </a:lvl1pPr>
          </a:lstStyle>
          <a:p>
            <a:r>
              <a:rPr lang="en-US"/>
              <a:t>Click to edit Master title style</a:t>
            </a:r>
          </a:p>
        </p:txBody>
      </p:sp>
      <p:sp>
        <p:nvSpPr>
          <p:cNvPr id="10" name="Table Placeholder 3">
            <a:extLst/>
          </p:cNvPr>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775123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1418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7E5033D9-3668-4017-A592-1CF34695B2C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245C7479-AFA1-44A4-A0E2-206B7FC5D44C}"/>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8"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9"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20" name="Rectangle 19">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990" y="-948607"/>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a:extLst/>
          </p:cNvPr>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a:extLst/>
          </p:cNvPr>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17" name="TextBox 20"/>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spTree>
    <p:extLst>
      <p:ext uri="{BB962C8B-B14F-4D97-AF65-F5344CB8AC3E}">
        <p14:creationId xmlns:p14="http://schemas.microsoft.com/office/powerpoint/2010/main" val="1425471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Slide for Full Width Us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6388639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ECFDFC3-E8F8-4A3B-A7B5-C494553698E7}"/>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5593C93C-1E5D-4C19-8510-510953C83CCF}"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4" name="TextBox 3">
            <a:extLst>
              <a:ext uri="{FF2B5EF4-FFF2-40B4-BE49-F238E27FC236}">
                <a16:creationId xmlns:a16="http://schemas.microsoft.com/office/drawing/2014/main" id="{0511EA66-8035-4072-B874-ABE710416AFE}"/>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5691CA-1385-4202-BB32-7980FD0D4BC4}"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a:solidFill>
                <a:schemeClr val="bg1"/>
              </a:solidFill>
            </a:endParaRPr>
          </a:p>
        </p:txBody>
      </p:sp>
      <p:sp>
        <p:nvSpPr>
          <p:cNvPr id="5" name="Rectangle 4">
            <a:extLst>
              <a:ext uri="{FF2B5EF4-FFF2-40B4-BE49-F238E27FC236}">
                <a16:creationId xmlns:a16="http://schemas.microsoft.com/office/drawing/2014/main" id="{A9C7212D-F60C-4C2D-A508-E9F1C351B12C}"/>
              </a:ext>
            </a:extLst>
          </p:cNvPr>
          <p:cNvSpPr>
            <a:spLocks noChangeArrowheads="1"/>
          </p:cNvSpPr>
          <p:nvPr userDrawn="1"/>
        </p:nvSpPr>
        <p:spPr bwMode="auto">
          <a:xfrm>
            <a:off x="1114791" y="536644"/>
            <a:ext cx="44037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a:lnSpc>
                <a:spcPct val="100000"/>
              </a:lnSpc>
              <a:spcBef>
                <a:spcPts val="0"/>
              </a:spcBef>
              <a:spcAft>
                <a:spcPts val="0"/>
              </a:spcAft>
              <a:defRPr/>
            </a:pPr>
            <a:r>
              <a:rPr lang="en-US" altLang="en-US" sz="3600">
                <a:solidFill>
                  <a:schemeClr val="bg1"/>
                </a:solidFill>
              </a:rPr>
              <a:t>Thank You</a:t>
            </a:r>
          </a:p>
          <a:p>
            <a:pPr marL="0">
              <a:lnSpc>
                <a:spcPct val="100000"/>
              </a:lnSpc>
              <a:spcBef>
                <a:spcPts val="0"/>
              </a:spcBef>
              <a:spcAft>
                <a:spcPts val="0"/>
              </a:spcAft>
              <a:defRPr/>
            </a:pPr>
            <a:r>
              <a:rPr lang="en-US" altLang="en-US" sz="3600" err="1">
                <a:solidFill>
                  <a:schemeClr val="bg1"/>
                </a:solidFill>
              </a:rPr>
              <a:t>Danke</a:t>
            </a:r>
            <a:endParaRPr lang="en-US" altLang="en-US" sz="3600">
              <a:solidFill>
                <a:schemeClr val="bg1"/>
              </a:solidFill>
            </a:endParaRPr>
          </a:p>
          <a:p>
            <a:pPr marL="0">
              <a:lnSpc>
                <a:spcPct val="100000"/>
              </a:lnSpc>
              <a:spcBef>
                <a:spcPts val="0"/>
              </a:spcBef>
              <a:spcAft>
                <a:spcPts val="0"/>
              </a:spcAft>
              <a:defRPr/>
            </a:pPr>
            <a:r>
              <a:rPr lang="en-US" altLang="en-US" sz="3600">
                <a:solidFill>
                  <a:schemeClr val="bg1"/>
                </a:solidFill>
              </a:rPr>
              <a:t>Merci</a:t>
            </a:r>
          </a:p>
          <a:p>
            <a:pPr marL="0">
              <a:lnSpc>
                <a:spcPct val="100000"/>
              </a:lnSpc>
              <a:spcBef>
                <a:spcPts val="0"/>
              </a:spcBef>
              <a:spcAft>
                <a:spcPts val="0"/>
              </a:spcAft>
              <a:defRPr/>
            </a:pPr>
            <a:r>
              <a:rPr lang="en-US" altLang="en-US" sz="3600">
                <a:solidFill>
                  <a:schemeClr val="bg1"/>
                </a:solidFill>
              </a:rPr>
              <a:t>谢谢</a:t>
            </a:r>
          </a:p>
          <a:p>
            <a:pPr marL="0">
              <a:lnSpc>
                <a:spcPct val="100000"/>
              </a:lnSpc>
              <a:spcBef>
                <a:spcPts val="0"/>
              </a:spcBef>
              <a:spcAft>
                <a:spcPts val="0"/>
              </a:spcAft>
              <a:defRPr/>
            </a:pPr>
            <a:r>
              <a:rPr lang="en-US" altLang="en-US" sz="3600">
                <a:solidFill>
                  <a:schemeClr val="bg1"/>
                </a:solidFill>
              </a:rPr>
              <a:t>ありがとう</a:t>
            </a:r>
          </a:p>
          <a:p>
            <a:pPr marL="0">
              <a:lnSpc>
                <a:spcPct val="100000"/>
              </a:lnSpc>
              <a:spcBef>
                <a:spcPts val="0"/>
              </a:spcBef>
              <a:spcAft>
                <a:spcPts val="0"/>
              </a:spcAft>
              <a:defRPr/>
            </a:pPr>
            <a:r>
              <a:rPr lang="en-US" altLang="en-US" sz="3600">
                <a:solidFill>
                  <a:schemeClr val="bg1"/>
                </a:solidFill>
              </a:rPr>
              <a:t>Gracias</a:t>
            </a:r>
          </a:p>
          <a:p>
            <a:pPr marL="0">
              <a:lnSpc>
                <a:spcPct val="100000"/>
              </a:lnSpc>
              <a:spcBef>
                <a:spcPts val="0"/>
              </a:spcBef>
              <a:spcAft>
                <a:spcPts val="0"/>
              </a:spcAft>
              <a:defRPr/>
            </a:pPr>
            <a:r>
              <a:rPr lang="en-US" altLang="en-US" sz="3600" err="1">
                <a:solidFill>
                  <a:schemeClr val="bg1"/>
                </a:solidFill>
              </a:rPr>
              <a:t>Kiitos</a:t>
            </a:r>
            <a:endParaRPr lang="en-US" altLang="en-US" sz="3600">
              <a:solidFill>
                <a:schemeClr val="bg1"/>
              </a:solidFill>
            </a:endParaRPr>
          </a:p>
          <a:p>
            <a:pPr marL="0">
              <a:lnSpc>
                <a:spcPct val="100000"/>
              </a:lnSpc>
              <a:spcBef>
                <a:spcPts val="0"/>
              </a:spcBef>
              <a:spcAft>
                <a:spcPts val="0"/>
              </a:spcAft>
              <a:defRPr/>
            </a:pPr>
            <a:r>
              <a:rPr lang="ko-KR" altLang="en-US" sz="3600" b="1">
                <a:solidFill>
                  <a:schemeClr val="bg1"/>
                </a:solidFill>
              </a:rPr>
              <a:t>감사합니다</a:t>
            </a:r>
            <a:endParaRPr lang="ko-KR" altLang="en-US" sz="3600">
              <a:solidFill>
                <a:schemeClr val="bg1"/>
              </a:solidFill>
            </a:endParaRPr>
          </a:p>
          <a:p>
            <a:pPr marL="0">
              <a:lnSpc>
                <a:spcPct val="100000"/>
              </a:lnSpc>
              <a:spcBef>
                <a:spcPts val="0"/>
              </a:spcBef>
              <a:spcAft>
                <a:spcPts val="0"/>
              </a:spcAft>
              <a:defRPr/>
            </a:pPr>
            <a:r>
              <a:rPr lang="hi-in" sz="3600">
                <a:solidFill>
                  <a:schemeClr val="bg1"/>
                </a:solidFill>
              </a:rPr>
              <a:t>धन्यवाद</a:t>
            </a:r>
            <a:endParaRPr lang="en-US" sz="3600">
              <a:solidFill>
                <a:schemeClr val="bg1"/>
              </a:solidFill>
            </a:endParaRPr>
          </a:p>
          <a:p>
            <a:pPr marL="0">
              <a:lnSpc>
                <a:spcPct val="100000"/>
              </a:lnSpc>
              <a:spcBef>
                <a:spcPts val="0"/>
              </a:spcBef>
              <a:spcAft>
                <a:spcPts val="0"/>
              </a:spcAft>
              <a:defRPr/>
            </a:pPr>
            <a:r>
              <a:rPr lang="he-IL" sz="3600" b="0" i="0" kern="1200">
                <a:solidFill>
                  <a:schemeClr val="bg1"/>
                </a:solidFill>
                <a:effectLst/>
                <a:latin typeface="Calibri" charset="0"/>
                <a:ea typeface="ＭＳ Ｐゴシック" charset="-128"/>
                <a:cs typeface="+mn-cs"/>
              </a:rPr>
              <a:t>תודה</a:t>
            </a:r>
            <a:endParaRPr lang="hi-in" sz="3600">
              <a:solidFill>
                <a:schemeClr val="bg1"/>
              </a:solidFill>
            </a:endParaRPr>
          </a:p>
        </p:txBody>
      </p:sp>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10" name="TextBox 20"/>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8" name="Picture 7">
            <a:extLst>
              <a:ext uri="{FF2B5EF4-FFF2-40B4-BE49-F238E27FC236}">
                <a16:creationId xmlns:a16="http://schemas.microsoft.com/office/drawing/2014/main" id="{974530B3-2C71-47A4-BAB2-78A35EAF1A59}"/>
              </a:ext>
            </a:extLst>
          </p:cNvPr>
          <p:cNvPicPr>
            <a:picLocks noChangeAspect="1"/>
          </p:cNvPicPr>
          <p:nvPr userDrawn="1"/>
        </p:nvPicPr>
        <p:blipFill>
          <a:blip r:embed="rId2"/>
          <a:stretch>
            <a:fillRect/>
          </a:stretch>
        </p:blipFill>
        <p:spPr>
          <a:xfrm>
            <a:off x="6482271" y="3123385"/>
            <a:ext cx="4201604" cy="611230"/>
          </a:xfrm>
          <a:prstGeom prst="rect">
            <a:avLst/>
          </a:prstGeom>
        </p:spPr>
      </p:pic>
    </p:spTree>
    <p:extLst>
      <p:ext uri="{BB962C8B-B14F-4D97-AF65-F5344CB8AC3E}">
        <p14:creationId xmlns:p14="http://schemas.microsoft.com/office/powerpoint/2010/main" val="311627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EF865F52-F038-9143-B10F-EC315F327B49}"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3" name="TextBox 2">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23CA994-01FB-B24C-A927-7E3417958BAD}"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a:solidFill>
                <a:schemeClr val="bg1"/>
              </a:solidFill>
            </a:endParaRPr>
          </a:p>
        </p:txBody>
      </p:sp>
      <p:sp>
        <p:nvSpPr>
          <p:cNvPr id="4" name="Rectangle 3">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6" name="Rectangle 5">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r>
              <a:rPr lang="en-US" altLang="x-none" sz="1200">
                <a:solidFill>
                  <a:schemeClr val="bg1"/>
                </a:solidFill>
              </a:rPr>
              <a:t/>
            </a: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sp>
        <p:nvSpPr>
          <p:cNvPr id="9" name="TextBox 20"/>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8" name="Picture 7">
            <a:extLst>
              <a:ext uri="{FF2B5EF4-FFF2-40B4-BE49-F238E27FC236}">
                <a16:creationId xmlns:a16="http://schemas.microsoft.com/office/drawing/2014/main" id="{3CE9EDFC-9DD0-4ADC-9DE6-C6516087E64B}"/>
              </a:ext>
            </a:extLst>
          </p:cNvPr>
          <p:cNvPicPr>
            <a:picLocks noChangeAspect="1"/>
          </p:cNvPicPr>
          <p:nvPr userDrawn="1"/>
        </p:nvPicPr>
        <p:blipFill>
          <a:blip r:embed="rId2"/>
          <a:stretch>
            <a:fillRect/>
          </a:stretch>
        </p:blipFill>
        <p:spPr>
          <a:xfrm>
            <a:off x="6860962" y="3123385"/>
            <a:ext cx="4201604" cy="611230"/>
          </a:xfrm>
          <a:prstGeom prst="rect">
            <a:avLst/>
          </a:prstGeom>
        </p:spPr>
      </p:pic>
    </p:spTree>
    <p:extLst>
      <p:ext uri="{BB962C8B-B14F-4D97-AF65-F5344CB8AC3E}">
        <p14:creationId xmlns:p14="http://schemas.microsoft.com/office/powerpoint/2010/main" val="680716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BF7399-A5A6-45BA-979D-565957665B70}"/>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57ADA842-6E77-49F5-886C-490811425F6D}"/>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0EED0DA2-9043-4185-9741-3FE41800937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Click to edit Master text styles</a:t>
            </a:r>
          </a:p>
        </p:txBody>
      </p:sp>
      <p:sp>
        <p:nvSpPr>
          <p:cNvPr id="8" name="Text Placeholder 2">
            <a:extLst/>
          </p:cNvPr>
          <p:cNvSpPr>
            <a:spLocks noGrp="1"/>
          </p:cNvSpPr>
          <p:nvPr>
            <p:ph idx="1"/>
          </p:nvPr>
        </p:nvSpPr>
        <p:spPr>
          <a:xfrm>
            <a:off x="490435" y="1666160"/>
            <a:ext cx="11180867" cy="3619578"/>
          </a:xfrm>
          <a:prstGeom prst="rect">
            <a:avLst/>
          </a:prstGeom>
        </p:spPr>
        <p:txBody>
          <a:bodyPr/>
          <a:lstStyle>
            <a:lvl1pPr marL="342900" indent="-342900">
              <a:buClr>
                <a:schemeClr val="bg1"/>
              </a:buClr>
              <a:buFont typeface="Arial" charset="0"/>
              <a:buChar cha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47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25C61611-3300-41F4-84AB-94B0AEB16E06}"/>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4349E85A-37F4-4B10-9CEF-826A1326388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7"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8"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9" name="Rectangle 18">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a:extLst/>
          </p:cNvPr>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a:extLst/>
          </p:cNvPr>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0" name="TextBox 20"/>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spTree>
    <p:extLst>
      <p:ext uri="{BB962C8B-B14F-4D97-AF65-F5344CB8AC3E}">
        <p14:creationId xmlns:p14="http://schemas.microsoft.com/office/powerpoint/2010/main" val="1926502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12829B4-F003-443D-BAAD-D767D7607653}"/>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tx2"/>
              </a:solidFill>
              <a:cs typeface="ＭＳ Ｐゴシック" charset="0"/>
            </a:endParaRPr>
          </a:p>
        </p:txBody>
      </p:sp>
      <p:sp>
        <p:nvSpPr>
          <p:cNvPr id="19" name="Title 1">
            <a:extLst/>
          </p:cNvPr>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0" name="Subtitle 2">
            <a:extLst/>
          </p:cNvPr>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1" name="Text Placeholder 28">
            <a:extLst/>
          </p:cNvPr>
          <p:cNvSpPr>
            <a:spLocks noGrp="1"/>
          </p:cNvSpPr>
          <p:nvPr>
            <p:ph type="body" sz="quarter" idx="12" hasCustomPrompt="1"/>
          </p:nvPr>
        </p:nvSpPr>
        <p:spPr>
          <a:xfrm>
            <a:off x="6294006" y="5562481"/>
            <a:ext cx="5041572" cy="239159"/>
          </a:xfrm>
        </p:spPr>
        <p:txBody>
          <a:bodyPr/>
          <a:lstStyle>
            <a:lvl1pPr algn="r">
              <a:spcAft>
                <a:spcPts val="600"/>
              </a:spcAft>
              <a:defRPr sz="2000">
                <a:solidFill>
                  <a:schemeClr val="bg1"/>
                </a:solidFill>
              </a:defRPr>
            </a:lvl1pPr>
          </a:lstStyle>
          <a:p>
            <a:pPr lvl="0"/>
            <a:r>
              <a:rPr lang="en-US"/>
              <a:t>Author</a:t>
            </a:r>
          </a:p>
        </p:txBody>
      </p:sp>
      <p:sp>
        <p:nvSpPr>
          <p:cNvPr id="22" name="Text Placeholder 28">
            <a:extLst/>
          </p:cNvPr>
          <p:cNvSpPr>
            <a:spLocks noGrp="1"/>
          </p:cNvSpPr>
          <p:nvPr>
            <p:ph type="body" sz="quarter" idx="13" hasCustomPrompt="1"/>
          </p:nvPr>
        </p:nvSpPr>
        <p:spPr>
          <a:xfrm>
            <a:off x="6294006" y="5872361"/>
            <a:ext cx="5041572" cy="239159"/>
          </a:xfrm>
        </p:spPr>
        <p:txBody>
          <a:bodyPr/>
          <a:lstStyle>
            <a:lvl1pPr algn="r">
              <a:spcAft>
                <a:spcPts val="600"/>
              </a:spcAft>
              <a:defRPr sz="2000">
                <a:solidFill>
                  <a:schemeClr val="bg1"/>
                </a:solidFill>
              </a:defRPr>
            </a:lvl1pPr>
          </a:lstStyle>
          <a:p>
            <a:pPr lvl="0"/>
            <a:r>
              <a:rPr lang="en-US"/>
              <a:t>Date</a:t>
            </a:r>
          </a:p>
        </p:txBody>
      </p:sp>
      <p:sp>
        <p:nvSpPr>
          <p:cNvPr id="23" name="Text Placeholder 3"/>
          <p:cNvSpPr>
            <a:spLocks noGrp="1"/>
          </p:cNvSpPr>
          <p:nvPr>
            <p:ph type="body" sz="quarter" idx="14"/>
          </p:nvPr>
        </p:nvSpPr>
        <p:spPr>
          <a:xfrm>
            <a:off x="7071306" y="1639338"/>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10" name="TextBox 20"/>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11" name="Picture 10">
            <a:extLst>
              <a:ext uri="{FF2B5EF4-FFF2-40B4-BE49-F238E27FC236}">
                <a16:creationId xmlns:a16="http://schemas.microsoft.com/office/drawing/2014/main" id="{899C5097-7251-45E1-B2AF-B137762C7DCF}"/>
              </a:ext>
            </a:extLst>
          </p:cNvPr>
          <p:cNvPicPr>
            <a:picLocks noChangeAspect="1"/>
          </p:cNvPicPr>
          <p:nvPr userDrawn="1"/>
        </p:nvPicPr>
        <p:blipFill>
          <a:blip r:embed="rId2"/>
          <a:stretch>
            <a:fillRect/>
          </a:stretch>
        </p:blipFill>
        <p:spPr>
          <a:xfrm>
            <a:off x="804863" y="1731920"/>
            <a:ext cx="4040830" cy="587841"/>
          </a:xfrm>
          <a:prstGeom prst="rect">
            <a:avLst/>
          </a:prstGeom>
        </p:spPr>
      </p:pic>
    </p:spTree>
    <p:extLst>
      <p:ext uri="{BB962C8B-B14F-4D97-AF65-F5344CB8AC3E}">
        <p14:creationId xmlns:p14="http://schemas.microsoft.com/office/powerpoint/2010/main" val="1313727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11C1B9F-CF01-4B19-871A-0E835AC194B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62B52B8-B955-4011-BA1B-3F562C2B9721}"/>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29C667FE-5F49-4902-BA4E-5F42CE73BF8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0"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a:t>
            </a:r>
          </a:p>
        </p:txBody>
      </p:sp>
      <p:sp>
        <p:nvSpPr>
          <p:cNvPr id="8"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a:t>Sub header if needed</a:t>
            </a:r>
          </a:p>
        </p:txBody>
      </p:sp>
      <p:sp>
        <p:nvSpPr>
          <p:cNvPr id="11" name="TextBox 20"/>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9" name="Picture 8">
            <a:extLst>
              <a:ext uri="{FF2B5EF4-FFF2-40B4-BE49-F238E27FC236}">
                <a16:creationId xmlns:a16="http://schemas.microsoft.com/office/drawing/2014/main" id="{6D1E5EE6-EC60-4F36-8250-F6D27EEE174F}"/>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228799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B8B71E0-69B2-4405-92A4-A8D4317D90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B01617F-3437-4EA0-9F3A-35641BDCD476}"/>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B93C7CB8-D0ED-4CBB-A14C-0F5A992AEC32}"/>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986458DA-6FE5-4EAB-9430-95208E73E3F5}"/>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sp>
        <p:nvSpPr>
          <p:cNvPr id="12" name="TextBox 20"/>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11" name="Picture 10">
            <a:extLst>
              <a:ext uri="{FF2B5EF4-FFF2-40B4-BE49-F238E27FC236}">
                <a16:creationId xmlns:a16="http://schemas.microsoft.com/office/drawing/2014/main" id="{0EFCF160-BBA0-4263-8872-2E8BE7E83267}"/>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062259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80CE8D38-A1A3-42B2-A2B4-D2CAD399E6A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9895B2B-A497-48E9-ADEB-D02F00658322}"/>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E5602E1-3D6F-4250-94C4-9D35DC940925}"/>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39F608C9-DD55-416C-933C-355A9DCB6145}"/>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sp>
        <p:nvSpPr>
          <p:cNvPr id="12" name="TextBox 20"/>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11" name="Picture 10">
            <a:extLst>
              <a:ext uri="{FF2B5EF4-FFF2-40B4-BE49-F238E27FC236}">
                <a16:creationId xmlns:a16="http://schemas.microsoft.com/office/drawing/2014/main" id="{39B99F94-93C6-4007-A4D0-E71FCE85B904}"/>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72604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C76D8CDB-659F-4586-B25C-B4DE95CC43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D1C067D-A19A-479C-9DB4-AD81E6604607}"/>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928ACF3F-3E27-461E-9EDA-788397E79711}"/>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5D8FA392-092A-4708-90F0-75F695B65C9A}"/>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sp>
        <p:nvSpPr>
          <p:cNvPr id="12" name="TextBox 20"/>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11" name="Picture 10">
            <a:extLst>
              <a:ext uri="{FF2B5EF4-FFF2-40B4-BE49-F238E27FC236}">
                <a16:creationId xmlns:a16="http://schemas.microsoft.com/office/drawing/2014/main" id="{05602A8C-9823-4809-982C-93956DD56D78}"/>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564017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dirty="0"/>
              <a:t>Click to edit Master title style</a:t>
            </a:r>
          </a:p>
        </p:txBody>
      </p:sp>
      <p:sp>
        <p:nvSpPr>
          <p:cNvPr id="4" name="Text Placeholder 2">
            <a:extLst/>
          </p:cNvPr>
          <p:cNvSpPr>
            <a:spLocks noGrp="1"/>
          </p:cNvSpPr>
          <p:nvPr>
            <p:ph idx="1" hasCustomPrompt="1"/>
          </p:nvPr>
        </p:nvSpPr>
        <p:spPr>
          <a:xfrm>
            <a:off x="492125" y="1204332"/>
            <a:ext cx="11180762" cy="4361361"/>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11325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p>
        </p:txBody>
      </p:sp>
      <p:sp>
        <p:nvSpPr>
          <p:cNvPr id="1029" name="TextBox 26"/>
          <p:cNvSpPr txBox="1">
            <a:spLocks noChangeArrowheads="1"/>
          </p:cNvSpPr>
          <p:nvPr userDrawn="1"/>
        </p:nvSpPr>
        <p:spPr bwMode="auto">
          <a:xfrm>
            <a:off x="492125" y="6430963"/>
            <a:ext cx="312738"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8" name="TextBox 20"/>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rgbClr val="7F7F7F"/>
                </a:solidFill>
              </a:rPr>
              <a:t>© 2018 Arm Limited </a:t>
            </a:r>
          </a:p>
        </p:txBody>
      </p:sp>
      <p:pic>
        <p:nvPicPr>
          <p:cNvPr id="9" name="Picture 8" descr="A close up of a sign&#10;&#10;Description generated with very high confidence">
            <a:extLst>
              <a:ext uri="{FF2B5EF4-FFF2-40B4-BE49-F238E27FC236}">
                <a16:creationId xmlns:a16="http://schemas.microsoft.com/office/drawing/2014/main" id="{85C44994-EE29-4E68-942C-33DEE4CDA452}"/>
              </a:ext>
            </a:extLst>
          </p:cNvPr>
          <p:cNvPicPr>
            <a:picLocks noChangeAspect="1"/>
          </p:cNvPicPr>
          <p:nvPr userDrawn="1"/>
        </p:nvPicPr>
        <p:blipFill>
          <a:blip r:embed="rId25"/>
          <a:stretch>
            <a:fillRect/>
          </a:stretch>
        </p:blipFill>
        <p:spPr>
          <a:xfrm>
            <a:off x="9155113" y="6416914"/>
            <a:ext cx="2904881" cy="349690"/>
          </a:xfrm>
          <a:prstGeom prst="rect">
            <a:avLst/>
          </a:prstGeom>
        </p:spPr>
      </p:pic>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07" r:id="rId1"/>
    <p:sldLayoutId id="2147485508" r:id="rId2"/>
    <p:sldLayoutId id="2147485509" r:id="rId3"/>
    <p:sldLayoutId id="2147485510" r:id="rId4"/>
    <p:sldLayoutId id="2147485436" r:id="rId5"/>
    <p:sldLayoutId id="2147485437" r:id="rId6"/>
    <p:sldLayoutId id="2147485438" r:id="rId7"/>
    <p:sldLayoutId id="2147485439" r:id="rId8"/>
    <p:sldLayoutId id="2147485440" r:id="rId9"/>
    <p:sldLayoutId id="2147485441" r:id="rId10"/>
    <p:sldLayoutId id="2147485442" r:id="rId11"/>
    <p:sldLayoutId id="2147485443" r:id="rId12"/>
    <p:sldLayoutId id="2147485444" r:id="rId13"/>
    <p:sldLayoutId id="2147485445" r:id="rId14"/>
    <p:sldLayoutId id="2147485446" r:id="rId15"/>
    <p:sldLayoutId id="2147485447" r:id="rId16"/>
    <p:sldLayoutId id="2147485448" r:id="rId17"/>
    <p:sldLayoutId id="2147485449" r:id="rId18"/>
    <p:sldLayoutId id="2147485450" r:id="rId19"/>
    <p:sldLayoutId id="2147485451" r:id="rId20"/>
    <p:sldLayoutId id="2147485452" r:id="rId21"/>
    <p:sldLayoutId id="2147485453" r:id="rId22"/>
    <p:sldLayoutId id="2147485454" r:id="rId23"/>
  </p:sldLayoutIdLst>
  <p:hf hdr="0" ftr="0" dt="0"/>
  <p:txStyles>
    <p:titleStyle>
      <a:lvl1pPr algn="l" rtl="0" eaLnBrk="0" fontAlgn="base" hangingPunct="0">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0" fontAlgn="base" hangingPunct="0">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0" fontAlgn="base" hangingPunct="0">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0" fontAlgn="base" hangingPunct="0">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0" fontAlgn="base" hangingPunct="0">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fontAlgn="base">
        <a:lnSpc>
          <a:spcPct val="85000"/>
        </a:lnSpc>
        <a:spcBef>
          <a:spcPct val="0"/>
        </a:spcBef>
        <a:spcAft>
          <a:spcPct val="0"/>
        </a:spcAft>
        <a:defRPr sz="3600" b="1">
          <a:solidFill>
            <a:schemeClr val="accent1"/>
          </a:solidFill>
          <a:latin typeface="Calibri" charset="0"/>
        </a:defRPr>
      </a:lvl6pPr>
      <a:lvl7pPr marL="914400" algn="l" rtl="0" fontAlgn="base">
        <a:lnSpc>
          <a:spcPct val="85000"/>
        </a:lnSpc>
        <a:spcBef>
          <a:spcPct val="0"/>
        </a:spcBef>
        <a:spcAft>
          <a:spcPct val="0"/>
        </a:spcAft>
        <a:defRPr sz="3600" b="1">
          <a:solidFill>
            <a:schemeClr val="accent1"/>
          </a:solidFill>
          <a:latin typeface="Calibri" charset="0"/>
        </a:defRPr>
      </a:lvl7pPr>
      <a:lvl8pPr marL="1371600" algn="l" rtl="0" fontAlgn="base">
        <a:lnSpc>
          <a:spcPct val="85000"/>
        </a:lnSpc>
        <a:spcBef>
          <a:spcPct val="0"/>
        </a:spcBef>
        <a:spcAft>
          <a:spcPct val="0"/>
        </a:spcAft>
        <a:defRPr sz="3600" b="1">
          <a:solidFill>
            <a:schemeClr val="accent1"/>
          </a:solidFill>
          <a:latin typeface="Calibri" charset="0"/>
        </a:defRPr>
      </a:lvl8pPr>
      <a:lvl9pPr marL="1828800" algn="l" rtl="0" fontAlgn="base">
        <a:lnSpc>
          <a:spcPct val="85000"/>
        </a:lnSpc>
        <a:spcBef>
          <a:spcPct val="0"/>
        </a:spcBef>
        <a:spcAft>
          <a:spcPct val="0"/>
        </a:spcAft>
        <a:defRPr sz="3600" b="1">
          <a:solidFill>
            <a:schemeClr val="accent1"/>
          </a:solidFill>
          <a:latin typeface="Calibri" charset="0"/>
        </a:defRPr>
      </a:lvl9pPr>
    </p:titleStyle>
    <p:bodyStyle>
      <a:lvl1pPr marL="342900" indent="-342900" algn="l" rtl="0" eaLnBrk="0" fontAlgn="base" hangingPunct="0">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0" fontAlgn="base" hangingPunct="0">
        <a:lnSpc>
          <a:spcPct val="100000"/>
        </a:lnSpc>
        <a:spcBef>
          <a:spcPts val="0"/>
        </a:spcBef>
        <a:spcAft>
          <a:spcPts val="0"/>
        </a:spcAft>
        <a:buClr>
          <a:schemeClr val="accent1"/>
        </a:buClr>
        <a:buSzPct val="80000"/>
        <a:buFont typeface="Arial" charset="0"/>
        <a:buChar char="•"/>
        <a:defRPr kern="1200">
          <a:solidFill>
            <a:srgbClr val="383838"/>
          </a:solidFill>
          <a:latin typeface="+mn-lt"/>
          <a:ea typeface="ＭＳ Ｐゴシック" charset="0"/>
          <a:cs typeface="+mn-cs"/>
        </a:defRPr>
      </a:lvl2pPr>
      <a:lvl3pPr marL="855663" indent="-166688" algn="l" rtl="0" eaLnBrk="0" fontAlgn="base" hangingPunct="0">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0" fontAlgn="base" hangingPunct="0">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0" fontAlgn="base" hangingPunct="0">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3000" b="-2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49606" y="2264436"/>
            <a:ext cx="5045507" cy="1556425"/>
          </a:xfrm>
        </p:spPr>
        <p:txBody>
          <a:bodyPr/>
          <a:lstStyle/>
          <a:p>
            <a:r>
              <a:rPr lang="en-US" dirty="0" smtClean="0"/>
              <a:t>Sorting Algorithms</a:t>
            </a:r>
            <a:endParaRPr lang="en-US" dirty="0"/>
          </a:p>
        </p:txBody>
      </p:sp>
      <p:sp>
        <p:nvSpPr>
          <p:cNvPr id="6" name="Text Placeholder 5"/>
          <p:cNvSpPr>
            <a:spLocks noGrp="1"/>
          </p:cNvSpPr>
          <p:nvPr>
            <p:ph type="body" sz="quarter" idx="14"/>
          </p:nvPr>
        </p:nvSpPr>
        <p:spPr/>
        <p:txBody>
          <a:bodyPr/>
          <a:lstStyle/>
          <a:p>
            <a:r>
              <a:rPr lang="en-US" smtClean="0"/>
              <a:t>Lesson </a:t>
            </a:r>
            <a:r>
              <a:rPr lang="en-US" smtClean="0"/>
              <a:t>22</a:t>
            </a:r>
            <a:endParaRPr lang="en-US" dirty="0"/>
          </a:p>
        </p:txBody>
      </p:sp>
      <p:pic>
        <p:nvPicPr>
          <p:cNvPr id="8" name="Picture 7">
            <a:extLst>
              <a:ext uri="{FF2B5EF4-FFF2-40B4-BE49-F238E27FC236}">
                <a16:creationId xmlns:a16="http://schemas.microsoft.com/office/drawing/2014/main" id="{CD012B5F-0637-4CE5-B949-1A777FCF8A34}"/>
              </a:ext>
            </a:extLst>
          </p:cNvPr>
          <p:cNvPicPr>
            <a:picLocks noChangeAspect="1"/>
          </p:cNvPicPr>
          <p:nvPr/>
        </p:nvPicPr>
        <p:blipFill>
          <a:blip r:embed="rId4"/>
          <a:stretch>
            <a:fillRect/>
          </a:stretch>
        </p:blipFill>
        <p:spPr>
          <a:xfrm>
            <a:off x="7388517" y="5938981"/>
            <a:ext cx="4280971" cy="6227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smtClean="0"/>
              <a:t>Lists</a:t>
            </a:r>
            <a:endParaRPr lang="en-GB" dirty="0"/>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r>
              <a:rPr lang="en-GB" dirty="0" smtClean="0"/>
              <a:t>In the last lesson we used a list of items which we searched through</a:t>
            </a:r>
          </a:p>
          <a:p>
            <a:r>
              <a:rPr lang="en-GB" dirty="0" smtClean="0"/>
              <a:t>A list allows us to store multiple pieces of data under one name. </a:t>
            </a:r>
            <a:endParaRPr lang="en-GB" dirty="0"/>
          </a:p>
          <a:p>
            <a:r>
              <a:rPr lang="en-GB" dirty="0" smtClean="0"/>
              <a:t>Friends = [“</a:t>
            </a:r>
            <a:r>
              <a:rPr lang="en-GB" dirty="0" err="1" smtClean="0"/>
              <a:t>Rob”,”Anish”,”Emma”,”George”,”Jude”,”Theo</a:t>
            </a:r>
            <a:r>
              <a:rPr lang="en-GB" dirty="0" smtClean="0"/>
              <a:t>”]</a:t>
            </a:r>
          </a:p>
          <a:p>
            <a:r>
              <a:rPr lang="en-GB" dirty="0" smtClean="0"/>
              <a:t>In the list of Friends there are four people. If I wanted to print the first friend, in Python you could use </a:t>
            </a:r>
          </a:p>
          <a:p>
            <a:pPr lvl="1"/>
            <a:r>
              <a:rPr lang="en-GB" dirty="0" smtClean="0"/>
              <a:t>print(friends[0])</a:t>
            </a:r>
          </a:p>
          <a:p>
            <a:r>
              <a:rPr lang="en-GB" dirty="0" smtClean="0"/>
              <a:t>Items are printed by their index. The first item in the list is always in position 0. The second item is in position 1 and so on.</a:t>
            </a:r>
          </a:p>
          <a:p>
            <a:r>
              <a:rPr lang="en-GB" dirty="0" smtClean="0"/>
              <a:t>At the moment the list is not in order. Your challenge is to sort the list using a step by step process. Work in pairs to try to develop an algorithm which could sort the list</a:t>
            </a:r>
          </a:p>
        </p:txBody>
      </p:sp>
    </p:spTree>
    <p:extLst>
      <p:ext uri="{BB962C8B-B14F-4D97-AF65-F5344CB8AC3E}">
        <p14:creationId xmlns:p14="http://schemas.microsoft.com/office/powerpoint/2010/main" val="418043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smtClean="0"/>
              <a:t>Bubble Sort</a:t>
            </a:r>
            <a:endParaRPr lang="en-GB" dirty="0"/>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r>
              <a:rPr lang="en-GB" dirty="0" smtClean="0"/>
              <a:t>The first sorting algorithm we are going to look at is a bubble sort</a:t>
            </a:r>
          </a:p>
          <a:p>
            <a:r>
              <a:rPr lang="en-GB" dirty="0"/>
              <a:t>Friends = [“</a:t>
            </a:r>
            <a:r>
              <a:rPr lang="en-GB" dirty="0" err="1"/>
              <a:t>Rob”,”Anish”,”Emma”,”George”,”Jude”,”Theo</a:t>
            </a:r>
            <a:r>
              <a:rPr lang="en-GB" dirty="0"/>
              <a:t>”]</a:t>
            </a:r>
          </a:p>
          <a:p>
            <a:r>
              <a:rPr lang="en-GB" dirty="0" smtClean="0"/>
              <a:t>The first step is to compare Rob to Anish. Rob is less than Anish so they swap which leaves us with [“</a:t>
            </a:r>
            <a:r>
              <a:rPr lang="en-GB" dirty="0" err="1" smtClean="0"/>
              <a:t>Anish”,”Rob”,”Emma”,”George”,”Jude”,”Theo</a:t>
            </a:r>
            <a:r>
              <a:rPr lang="en-GB" dirty="0" smtClean="0"/>
              <a:t>”]</a:t>
            </a:r>
          </a:p>
          <a:p>
            <a:r>
              <a:rPr lang="en-GB" dirty="0" smtClean="0"/>
              <a:t>We then compare Rob to Emma. Emma is less than Rob so they swap which leave us </a:t>
            </a:r>
            <a:r>
              <a:rPr lang="en-GB" dirty="0"/>
              <a:t>with [“</a:t>
            </a:r>
            <a:r>
              <a:rPr lang="en-GB" dirty="0" err="1"/>
              <a:t>Anish</a:t>
            </a:r>
            <a:r>
              <a:rPr lang="en-GB" dirty="0" err="1" smtClean="0"/>
              <a:t>”,”Emma”,”Rob”,”George”,”Jude</a:t>
            </a:r>
            <a:r>
              <a:rPr lang="en-GB" dirty="0" err="1"/>
              <a:t>”,”Theo</a:t>
            </a:r>
            <a:r>
              <a:rPr lang="en-GB" dirty="0" smtClean="0"/>
              <a:t>”]</a:t>
            </a:r>
          </a:p>
          <a:p>
            <a:r>
              <a:rPr lang="en-GB" dirty="0" smtClean="0"/>
              <a:t>We then compare Rob to George. They swap to leave us with </a:t>
            </a:r>
            <a:r>
              <a:rPr lang="en-GB" dirty="0"/>
              <a:t>[“</a:t>
            </a:r>
            <a:r>
              <a:rPr lang="en-GB" dirty="0" err="1"/>
              <a:t>Anish”,”Emma</a:t>
            </a:r>
            <a:r>
              <a:rPr lang="en-GB" dirty="0" err="1" smtClean="0"/>
              <a:t>”,”</a:t>
            </a:r>
            <a:r>
              <a:rPr lang="en-GB" dirty="0" err="1"/>
              <a:t>George</a:t>
            </a:r>
            <a:r>
              <a:rPr lang="en-GB" dirty="0" err="1" smtClean="0"/>
              <a:t>”,”Rob”,”</a:t>
            </a:r>
            <a:r>
              <a:rPr lang="en-GB" dirty="0" err="1"/>
              <a:t>Jude”,”Theo</a:t>
            </a:r>
            <a:r>
              <a:rPr lang="en-GB" dirty="0" smtClean="0"/>
              <a:t>”]</a:t>
            </a:r>
          </a:p>
          <a:p>
            <a:r>
              <a:rPr lang="en-GB" dirty="0" smtClean="0"/>
              <a:t>We then compare Rob to Jude. They swap: </a:t>
            </a:r>
            <a:r>
              <a:rPr lang="en-GB" dirty="0"/>
              <a:t>[“</a:t>
            </a:r>
            <a:r>
              <a:rPr lang="en-GB" dirty="0" err="1"/>
              <a:t>Anish”,”Emma”,”George</a:t>
            </a:r>
            <a:r>
              <a:rPr lang="en-GB" dirty="0" err="1" smtClean="0"/>
              <a:t>”,”Jude”,”Rob”,”</a:t>
            </a:r>
            <a:r>
              <a:rPr lang="en-GB" dirty="0" err="1"/>
              <a:t>Theo</a:t>
            </a:r>
            <a:r>
              <a:rPr lang="en-GB" dirty="0" smtClean="0"/>
              <a:t>”]</a:t>
            </a:r>
          </a:p>
          <a:p>
            <a:r>
              <a:rPr lang="en-GB" dirty="0" smtClean="0"/>
              <a:t>We then compare Rob to Theo. They don’t swap. At the end of this complete pass we know that Theo is in the correct position. We then go back to the start and do the next complete pass.</a:t>
            </a:r>
            <a:endParaRPr lang="en-GB" dirty="0"/>
          </a:p>
          <a:p>
            <a:endParaRPr lang="en-GB" dirty="0"/>
          </a:p>
          <a:p>
            <a:endParaRPr lang="en-GB" dirty="0"/>
          </a:p>
        </p:txBody>
      </p:sp>
    </p:spTree>
    <p:extLst>
      <p:ext uri="{BB962C8B-B14F-4D97-AF65-F5344CB8AC3E}">
        <p14:creationId xmlns:p14="http://schemas.microsoft.com/office/powerpoint/2010/main" val="2044598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smtClean="0"/>
              <a:t>Insertion Sort</a:t>
            </a:r>
            <a:endParaRPr lang="en-GB" dirty="0"/>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r>
              <a:rPr lang="en-GB" dirty="0"/>
              <a:t>Friends = [“</a:t>
            </a:r>
            <a:r>
              <a:rPr lang="en-GB" dirty="0" err="1"/>
              <a:t>Rob”,”Anish”,”Emma”,”George”,”Jude”,”Theo</a:t>
            </a:r>
            <a:r>
              <a:rPr lang="en-GB" dirty="0"/>
              <a:t>”]</a:t>
            </a:r>
          </a:p>
          <a:p>
            <a:r>
              <a:rPr lang="en-GB" dirty="0" smtClean="0"/>
              <a:t>We take one item of the list out at a time and then insert it into the correct position. The shaded is the sorted part of the list.</a:t>
            </a:r>
          </a:p>
          <a:p>
            <a:r>
              <a:rPr lang="en-GB" dirty="0" smtClean="0"/>
              <a:t>Step 1:</a:t>
            </a:r>
          </a:p>
          <a:p>
            <a:endParaRPr lang="en-GB" dirty="0"/>
          </a:p>
          <a:p>
            <a:r>
              <a:rPr lang="en-GB" dirty="0" smtClean="0"/>
              <a:t>Step 2:</a:t>
            </a:r>
          </a:p>
          <a:p>
            <a:endParaRPr lang="en-GB" dirty="0"/>
          </a:p>
          <a:p>
            <a:r>
              <a:rPr lang="en-GB" dirty="0" smtClean="0"/>
              <a:t>Step 3:</a:t>
            </a:r>
          </a:p>
          <a:p>
            <a:endParaRPr lang="en-GB" dirty="0"/>
          </a:p>
          <a:p>
            <a:r>
              <a:rPr lang="en-GB" dirty="0" smtClean="0"/>
              <a:t>Complete the final steps on the worksheet</a:t>
            </a:r>
          </a:p>
        </p:txBody>
      </p:sp>
      <p:graphicFrame>
        <p:nvGraphicFramePr>
          <p:cNvPr id="4" name="Table 3"/>
          <p:cNvGraphicFramePr>
            <a:graphicFrameLocks noGrp="1"/>
          </p:cNvGraphicFramePr>
          <p:nvPr>
            <p:extLst>
              <p:ext uri="{D42A27DB-BD31-4B8C-83A1-F6EECF244321}">
                <p14:modId xmlns:p14="http://schemas.microsoft.com/office/powerpoint/2010/main" val="1883570725"/>
              </p:ext>
            </p:extLst>
          </p:nvPr>
        </p:nvGraphicFramePr>
        <p:xfrm>
          <a:off x="1574800" y="2935328"/>
          <a:ext cx="8128002" cy="370840"/>
        </p:xfrm>
        <a:graphic>
          <a:graphicData uri="http://schemas.openxmlformats.org/drawingml/2006/table">
            <a:tbl>
              <a:tblPr firstRow="1" bandRow="1">
                <a:tableStyleId>{2D5ABB26-0587-4C30-8999-92F81FD0307C}</a:tableStyleId>
              </a:tblPr>
              <a:tblGrid>
                <a:gridCol w="1354667">
                  <a:extLst>
                    <a:ext uri="{9D8B030D-6E8A-4147-A177-3AD203B41FA5}">
                      <a16:colId xmlns:a16="http://schemas.microsoft.com/office/drawing/2014/main" val="1760636949"/>
                    </a:ext>
                  </a:extLst>
                </a:gridCol>
                <a:gridCol w="1354667">
                  <a:extLst>
                    <a:ext uri="{9D8B030D-6E8A-4147-A177-3AD203B41FA5}">
                      <a16:colId xmlns:a16="http://schemas.microsoft.com/office/drawing/2014/main" val="1097906619"/>
                    </a:ext>
                  </a:extLst>
                </a:gridCol>
                <a:gridCol w="1354667">
                  <a:extLst>
                    <a:ext uri="{9D8B030D-6E8A-4147-A177-3AD203B41FA5}">
                      <a16:colId xmlns:a16="http://schemas.microsoft.com/office/drawing/2014/main" val="4190456390"/>
                    </a:ext>
                  </a:extLst>
                </a:gridCol>
                <a:gridCol w="1354667">
                  <a:extLst>
                    <a:ext uri="{9D8B030D-6E8A-4147-A177-3AD203B41FA5}">
                      <a16:colId xmlns:a16="http://schemas.microsoft.com/office/drawing/2014/main" val="4162210072"/>
                    </a:ext>
                  </a:extLst>
                </a:gridCol>
                <a:gridCol w="1354667">
                  <a:extLst>
                    <a:ext uri="{9D8B030D-6E8A-4147-A177-3AD203B41FA5}">
                      <a16:colId xmlns:a16="http://schemas.microsoft.com/office/drawing/2014/main" val="759048370"/>
                    </a:ext>
                  </a:extLst>
                </a:gridCol>
                <a:gridCol w="1354667">
                  <a:extLst>
                    <a:ext uri="{9D8B030D-6E8A-4147-A177-3AD203B41FA5}">
                      <a16:colId xmlns:a16="http://schemas.microsoft.com/office/drawing/2014/main" val="4073853021"/>
                    </a:ext>
                  </a:extLst>
                </a:gridCol>
              </a:tblGrid>
              <a:tr h="370840">
                <a:tc>
                  <a:txBody>
                    <a:bodyPr/>
                    <a:lstStyle/>
                    <a:p>
                      <a:r>
                        <a:rPr lang="en-GB" dirty="0" smtClean="0"/>
                        <a:t>Rob</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GB" dirty="0" smtClean="0"/>
                        <a:t>Anish</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Emma</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George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Jude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Theo</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610483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7418999"/>
              </p:ext>
            </p:extLst>
          </p:nvPr>
        </p:nvGraphicFramePr>
        <p:xfrm>
          <a:off x="1577732" y="3826281"/>
          <a:ext cx="8128002" cy="370840"/>
        </p:xfrm>
        <a:graphic>
          <a:graphicData uri="http://schemas.openxmlformats.org/drawingml/2006/table">
            <a:tbl>
              <a:tblPr firstRow="1" bandRow="1">
                <a:tableStyleId>{2D5ABB26-0587-4C30-8999-92F81FD0307C}</a:tableStyleId>
              </a:tblPr>
              <a:tblGrid>
                <a:gridCol w="1354667">
                  <a:extLst>
                    <a:ext uri="{9D8B030D-6E8A-4147-A177-3AD203B41FA5}">
                      <a16:colId xmlns:a16="http://schemas.microsoft.com/office/drawing/2014/main" val="1760636949"/>
                    </a:ext>
                  </a:extLst>
                </a:gridCol>
                <a:gridCol w="1354667">
                  <a:extLst>
                    <a:ext uri="{9D8B030D-6E8A-4147-A177-3AD203B41FA5}">
                      <a16:colId xmlns:a16="http://schemas.microsoft.com/office/drawing/2014/main" val="1097906619"/>
                    </a:ext>
                  </a:extLst>
                </a:gridCol>
                <a:gridCol w="1354667">
                  <a:extLst>
                    <a:ext uri="{9D8B030D-6E8A-4147-A177-3AD203B41FA5}">
                      <a16:colId xmlns:a16="http://schemas.microsoft.com/office/drawing/2014/main" val="4190456390"/>
                    </a:ext>
                  </a:extLst>
                </a:gridCol>
                <a:gridCol w="1354667">
                  <a:extLst>
                    <a:ext uri="{9D8B030D-6E8A-4147-A177-3AD203B41FA5}">
                      <a16:colId xmlns:a16="http://schemas.microsoft.com/office/drawing/2014/main" val="4162210072"/>
                    </a:ext>
                  </a:extLst>
                </a:gridCol>
                <a:gridCol w="1354667">
                  <a:extLst>
                    <a:ext uri="{9D8B030D-6E8A-4147-A177-3AD203B41FA5}">
                      <a16:colId xmlns:a16="http://schemas.microsoft.com/office/drawing/2014/main" val="759048370"/>
                    </a:ext>
                  </a:extLst>
                </a:gridCol>
                <a:gridCol w="1354667">
                  <a:extLst>
                    <a:ext uri="{9D8B030D-6E8A-4147-A177-3AD203B41FA5}">
                      <a16:colId xmlns:a16="http://schemas.microsoft.com/office/drawing/2014/main" val="4073853021"/>
                    </a:ext>
                  </a:extLst>
                </a:gridCol>
              </a:tblGrid>
              <a:tr h="370840">
                <a:tc>
                  <a:txBody>
                    <a:bodyPr/>
                    <a:lstStyle/>
                    <a:p>
                      <a:r>
                        <a:rPr lang="en-GB" dirty="0" smtClean="0"/>
                        <a:t>Anish</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GB" dirty="0" smtClean="0"/>
                        <a:t>Rob</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GB" dirty="0" smtClean="0"/>
                        <a:t>Emma</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George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Jude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Theo</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610483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12082080"/>
              </p:ext>
            </p:extLst>
          </p:nvPr>
        </p:nvGraphicFramePr>
        <p:xfrm>
          <a:off x="1568939" y="4717234"/>
          <a:ext cx="8128002" cy="370840"/>
        </p:xfrm>
        <a:graphic>
          <a:graphicData uri="http://schemas.openxmlformats.org/drawingml/2006/table">
            <a:tbl>
              <a:tblPr firstRow="1" bandRow="1">
                <a:tableStyleId>{2D5ABB26-0587-4C30-8999-92F81FD0307C}</a:tableStyleId>
              </a:tblPr>
              <a:tblGrid>
                <a:gridCol w="1354667">
                  <a:extLst>
                    <a:ext uri="{9D8B030D-6E8A-4147-A177-3AD203B41FA5}">
                      <a16:colId xmlns:a16="http://schemas.microsoft.com/office/drawing/2014/main" val="1760636949"/>
                    </a:ext>
                  </a:extLst>
                </a:gridCol>
                <a:gridCol w="1354667">
                  <a:extLst>
                    <a:ext uri="{9D8B030D-6E8A-4147-A177-3AD203B41FA5}">
                      <a16:colId xmlns:a16="http://schemas.microsoft.com/office/drawing/2014/main" val="1097906619"/>
                    </a:ext>
                  </a:extLst>
                </a:gridCol>
                <a:gridCol w="1354667">
                  <a:extLst>
                    <a:ext uri="{9D8B030D-6E8A-4147-A177-3AD203B41FA5}">
                      <a16:colId xmlns:a16="http://schemas.microsoft.com/office/drawing/2014/main" val="4190456390"/>
                    </a:ext>
                  </a:extLst>
                </a:gridCol>
                <a:gridCol w="1354667">
                  <a:extLst>
                    <a:ext uri="{9D8B030D-6E8A-4147-A177-3AD203B41FA5}">
                      <a16:colId xmlns:a16="http://schemas.microsoft.com/office/drawing/2014/main" val="4162210072"/>
                    </a:ext>
                  </a:extLst>
                </a:gridCol>
                <a:gridCol w="1354667">
                  <a:extLst>
                    <a:ext uri="{9D8B030D-6E8A-4147-A177-3AD203B41FA5}">
                      <a16:colId xmlns:a16="http://schemas.microsoft.com/office/drawing/2014/main" val="759048370"/>
                    </a:ext>
                  </a:extLst>
                </a:gridCol>
                <a:gridCol w="1354667">
                  <a:extLst>
                    <a:ext uri="{9D8B030D-6E8A-4147-A177-3AD203B41FA5}">
                      <a16:colId xmlns:a16="http://schemas.microsoft.com/office/drawing/2014/main" val="4073853021"/>
                    </a:ext>
                  </a:extLst>
                </a:gridCol>
              </a:tblGrid>
              <a:tr h="370840">
                <a:tc>
                  <a:txBody>
                    <a:bodyPr/>
                    <a:lstStyle/>
                    <a:p>
                      <a:r>
                        <a:rPr lang="en-GB" dirty="0" smtClean="0"/>
                        <a:t>Anish</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GB" dirty="0" smtClean="0"/>
                        <a:t>Emma</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GB" dirty="0" smtClean="0"/>
                        <a:t>Rob</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GB" dirty="0" smtClean="0"/>
                        <a:t>George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Jude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Theo</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6104831"/>
                  </a:ext>
                </a:extLst>
              </a:tr>
            </a:tbl>
          </a:graphicData>
        </a:graphic>
      </p:graphicFrame>
    </p:spTree>
    <p:extLst>
      <p:ext uri="{BB962C8B-B14F-4D97-AF65-F5344CB8AC3E}">
        <p14:creationId xmlns:p14="http://schemas.microsoft.com/office/powerpoint/2010/main" val="546946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smtClean="0"/>
              <a:t>Challenge</a:t>
            </a:r>
            <a:endParaRPr lang="en-GB" dirty="0"/>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r>
              <a:rPr lang="en-GB" dirty="0" smtClean="0"/>
              <a:t>You should now write your own unsorted list and perform a bubble sort and insertion sort on the list</a:t>
            </a:r>
          </a:p>
          <a:p>
            <a:endParaRPr lang="en-GB" dirty="0" smtClean="0"/>
          </a:p>
          <a:p>
            <a:endParaRPr lang="en-GB" dirty="0" smtClean="0"/>
          </a:p>
        </p:txBody>
      </p:sp>
    </p:spTree>
    <p:extLst>
      <p:ext uri="{BB962C8B-B14F-4D97-AF65-F5344CB8AC3E}">
        <p14:creationId xmlns:p14="http://schemas.microsoft.com/office/powerpoint/2010/main" val="1016830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259265"/>
      </p:ext>
    </p:extLst>
  </p:cSld>
  <p:clrMapOvr>
    <a:masterClrMapping/>
  </p:clrMapOvr>
</p:sld>
</file>

<file path=ppt/theme/theme1.xml><?xml version="1.0" encoding="utf-8"?>
<a:theme xmlns:a="http://schemas.openxmlformats.org/drawingml/2006/main" name="Arm_PPT_Public">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TechTalk_Template_05_JS.potx" id="{32A26189-6880-4DE1-B48F-3603E019D0A3}" vid="{BF25A8DB-AEC8-4551-ACCA-9EAAD6B709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2.xml><?xml version="1.0" encoding="utf-8"?>
<ds:datastoreItem xmlns:ds="http://schemas.openxmlformats.org/officeDocument/2006/customXml" ds:itemID="{B61D4E06-5D3F-4994-A4A7-4BA626FA722D}">
  <ds:schemaRefs>
    <ds:schemaRef ds:uri="f2ad5090-61a8-4b8c-ab70-68f4ff4d1933"/>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c0950e01-db07-4e41-9c32-b7a8e9fccc9b"/>
    <ds:schemaRef ds:uri="http://schemas.microsoft.com/office/2006/documentManagement/types"/>
    <ds:schemaRef ds:uri="http://purl.org/dc/elements/1.1/"/>
    <ds:schemaRef ds:uri="http://schemas.microsoft.com/office/2006/metadata/properties"/>
    <ds:schemaRef ds:uri="http://schemas.microsoft.com/sharepoint/v3/fields"/>
    <ds:schemaRef ds:uri="http://www.w3.org/XML/1998/namespace"/>
  </ds:schemaRefs>
</ds:datastoreItem>
</file>

<file path=customXml/itemProps3.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4.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1E7F2E56-8924-419D-99E9-79DB71144EB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Arm_PPT_2017_confidential_restricted</Template>
  <TotalTime>0</TotalTime>
  <Words>524</Words>
  <Application>Microsoft Office PowerPoint</Application>
  <PresentationFormat>Widescreen</PresentationFormat>
  <Paragraphs>56</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ＭＳ Ｐゴシック</vt:lpstr>
      <vt:lpstr>Arial</vt:lpstr>
      <vt:lpstr>Calibri</vt:lpstr>
      <vt:lpstr>Mangal</vt:lpstr>
      <vt:lpstr>Wingdings</vt:lpstr>
      <vt:lpstr>Arm_PPT_Public</vt:lpstr>
      <vt:lpstr>Sorting Algorithms</vt:lpstr>
      <vt:lpstr>Lists</vt:lpstr>
      <vt:lpstr>Bubble Sort</vt:lpstr>
      <vt:lpstr>Insertion Sort</vt:lpstr>
      <vt:lpstr>Challenge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 ideas for Streetlight </dc:title>
  <dc:subject/>
  <dc:creator/>
  <cp:keywords/>
  <dc:description/>
  <cp:revision>1</cp:revision>
  <dcterms:created xsi:type="dcterms:W3CDTF">2017-09-19T22:21:35Z</dcterms:created>
  <dcterms:modified xsi:type="dcterms:W3CDTF">2019-09-18T13:33:14Z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