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5511" r:id="rId6"/>
  </p:sldMasterIdLst>
  <p:notesMasterIdLst>
    <p:notesMasterId r:id="rId17"/>
  </p:notesMasterIdLst>
  <p:handoutMasterIdLst>
    <p:handoutMasterId r:id="rId18"/>
  </p:handoutMasterIdLst>
  <p:sldIdLst>
    <p:sldId id="332" r:id="rId7"/>
    <p:sldId id="342" r:id="rId8"/>
    <p:sldId id="336" r:id="rId9"/>
    <p:sldId id="343" r:id="rId10"/>
    <p:sldId id="341" r:id="rId11"/>
    <p:sldId id="344" r:id="rId12"/>
    <p:sldId id="346" r:id="rId13"/>
    <p:sldId id="339" r:id="rId14"/>
    <p:sldId id="340" r:id="rId15"/>
    <p:sldId id="333" r:id="rId16"/>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B49"/>
    <a:srgbClr val="E5ECEB"/>
    <a:srgbClr val="95D600"/>
    <a:srgbClr val="FF6B00"/>
    <a:srgbClr val="00C1DE"/>
    <a:srgbClr val="FFC600"/>
    <a:srgbClr val="FF6900"/>
    <a:srgbClr val="93E5FF"/>
    <a:srgbClr val="7B7F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F26693-1C96-4D8C-A455-80686F3BFC27}" v="5" dt="2019-07-01T08:56:11.387"/>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29"/>
    <p:restoredTop sz="84884" autoAdjust="0"/>
  </p:normalViewPr>
  <p:slideViewPr>
    <p:cSldViewPr snapToGrid="0">
      <p:cViewPr varScale="1">
        <p:scale>
          <a:sx n="69" d="100"/>
          <a:sy n="69" d="100"/>
        </p:scale>
        <p:origin x="66" y="528"/>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5" Type="http://schemas.openxmlformats.org/officeDocument/2006/relationships/customXml" Target="../customXml/item5.xml"/><Relationship Id="rId15" Type="http://schemas.openxmlformats.org/officeDocument/2006/relationships/slide" Target="slides/slide9.xml"/><Relationship Id="rId23" Type="http://schemas.microsoft.com/office/2015/10/relationships/revisionInfo" Target="revisionInfo.xml"/><Relationship Id="rId10" Type="http://schemas.openxmlformats.org/officeDocument/2006/relationships/slide" Target="slides/slide4.xml"/><Relationship Id="rId19"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B394A5-FD1F-430F-BB3A-F7878AC293E0}"/>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E6ABC0BB-F774-4303-9701-003B3E743AFE}"/>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EB52217F-109B-4561-ACE4-BE073A308A21}" type="datetimeFigureOut">
              <a:rPr lang="en-US" altLang="en-US"/>
              <a:pPr>
                <a:defRPr/>
              </a:pPr>
              <a:t>11/4/2020</a:t>
            </a:fld>
            <a:endParaRPr lang="en-US" altLang="en-US"/>
          </a:p>
        </p:txBody>
      </p:sp>
      <p:sp>
        <p:nvSpPr>
          <p:cNvPr id="4" name="Footer Placeholder 3">
            <a:extLst>
              <a:ext uri="{FF2B5EF4-FFF2-40B4-BE49-F238E27FC236}">
                <a16:creationId xmlns:a16="http://schemas.microsoft.com/office/drawing/2014/main" id="{363CE605-DAD4-4C64-BE6E-BE3D8E5504AE}"/>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5" name="Slide Number Placeholder 4">
            <a:extLst>
              <a:ext uri="{FF2B5EF4-FFF2-40B4-BE49-F238E27FC236}">
                <a16:creationId xmlns:a16="http://schemas.microsoft.com/office/drawing/2014/main" id="{5F699187-58AF-4D6B-8526-D5C98A6AF82B}"/>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79C45C6D-DBFC-4B67-A8DE-9C2360ACC98E}" type="slidenum">
              <a:rPr lang="en-US" altLang="en-US"/>
              <a:pPr>
                <a:defRPr/>
              </a:pPr>
              <a:t>‹#›</a:t>
            </a:fld>
            <a:endParaRPr lang="en-US" altLang="en-US"/>
          </a:p>
        </p:txBody>
      </p:sp>
    </p:spTree>
    <p:extLst>
      <p:ext uri="{BB962C8B-B14F-4D97-AF65-F5344CB8AC3E}">
        <p14:creationId xmlns:p14="http://schemas.microsoft.com/office/powerpoint/2010/main" val="8531822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7C0424-39BA-4205-9510-7D8372B40FAD}"/>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190861BC-4E89-4909-9F41-7A6E2018373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5B25F150-DB0B-4758-AFA9-222A6E446235}" type="datetimeFigureOut">
              <a:rPr lang="en-US" altLang="en-US"/>
              <a:pPr>
                <a:defRPr/>
              </a:pPr>
              <a:t>11/4/2020</a:t>
            </a:fld>
            <a:endParaRPr lang="en-US" altLang="en-US"/>
          </a:p>
        </p:txBody>
      </p:sp>
      <p:sp>
        <p:nvSpPr>
          <p:cNvPr id="4" name="Slide Image Placeholder 3">
            <a:extLst>
              <a:ext uri="{FF2B5EF4-FFF2-40B4-BE49-F238E27FC236}">
                <a16:creationId xmlns:a16="http://schemas.microsoft.com/office/drawing/2014/main" id="{D5B20C51-CC4D-4C34-9C63-92F50CE02E99}"/>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DAC138B7-E2A5-4B5D-ADC2-E53A511B52FC}"/>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9A61A1A-4481-471C-A253-BE997586AA04}"/>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1BC0DDD9-A1C6-46BA-89ED-AF0DD2672605}"/>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3B16354E-6974-4833-AB87-3220A0835E84}" type="slidenum">
              <a:rPr lang="en-US" altLang="en-US"/>
              <a:pPr>
                <a:defRPr/>
              </a:pPr>
              <a:t>‹#›</a:t>
            </a:fld>
            <a:endParaRPr lang="en-US" altLang="en-US"/>
          </a:p>
        </p:txBody>
      </p:sp>
    </p:spTree>
    <p:extLst>
      <p:ext uri="{BB962C8B-B14F-4D97-AF65-F5344CB8AC3E}">
        <p14:creationId xmlns:p14="http://schemas.microsoft.com/office/powerpoint/2010/main" val="976758004"/>
      </p:ext>
    </p:extLst>
  </p:cSld>
  <p:clrMap bg1="lt1" tx1="dk1" bg2="lt2" tx2="dk2" accent1="accent1" accent2="accent2" accent3="accent3" accent4="accent4" accent5="accent5" accent6="accent6" hlink="hlink" folHlink="folHlink"/>
  <p:notesStyle>
    <a:lvl1pPr algn="l" rtl="0" eaLnBrk="0" fontAlgn="base" hangingPunct="0">
      <a:spcBef>
        <a:spcPts val="6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ts val="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ts val="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ts val="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ts val="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1</a:t>
            </a:fld>
            <a:endParaRPr lang="en-US" altLang="en-US"/>
          </a:p>
        </p:txBody>
      </p:sp>
    </p:spTree>
    <p:extLst>
      <p:ext uri="{BB962C8B-B14F-4D97-AF65-F5344CB8AC3E}">
        <p14:creationId xmlns:p14="http://schemas.microsoft.com/office/powerpoint/2010/main" val="1386274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a:t>
            </a:r>
            <a:r>
              <a:rPr lang="en-US" baseline="0" dirty="0"/>
              <a:t> reminder of the </a:t>
            </a:r>
            <a:r>
              <a:rPr lang="en-US" dirty="0" err="1"/>
              <a:t>IoT</a:t>
            </a:r>
            <a:r>
              <a:rPr lang="en-US" dirty="0"/>
              <a:t>. This allows a wide range of household object to communicate with each other. They use sensors, microprocessors and screens. They allow all of the different items to link together and communicate with each other. You could give the example of a connected light bulb. This could be turned on and off from a mobile telephone. You could change the </a:t>
            </a:r>
            <a:r>
              <a:rPr lang="en-US" dirty="0" err="1"/>
              <a:t>colour</a:t>
            </a:r>
            <a:r>
              <a:rPr lang="en-US" dirty="0"/>
              <a:t>, brightness, set up timings all from the mobile phone.</a:t>
            </a: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a:t>
            </a:fld>
            <a:endParaRPr lang="en-US" altLang="en-US"/>
          </a:p>
        </p:txBody>
      </p:sp>
    </p:spTree>
    <p:extLst>
      <p:ext uri="{BB962C8B-B14F-4D97-AF65-F5344CB8AC3E}">
        <p14:creationId xmlns:p14="http://schemas.microsoft.com/office/powerpoint/2010/main" val="836258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the concept</a:t>
            </a:r>
            <a:r>
              <a:rPr lang="en-US" baseline="0" dirty="0"/>
              <a:t> of smart cities. Cities are by their very nature highly populated areas which can cause a number of issues. The video introduces some technological ideas. If there is time it would also be worth exploring how Singapore has utilized technology.</a:t>
            </a:r>
            <a:endParaRPr lang="en-US"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3</a:t>
            </a:fld>
            <a:endParaRPr lang="en-US" altLang="en-US"/>
          </a:p>
        </p:txBody>
      </p:sp>
    </p:spTree>
    <p:extLst>
      <p:ext uri="{BB962C8B-B14F-4D97-AF65-F5344CB8AC3E}">
        <p14:creationId xmlns:p14="http://schemas.microsoft.com/office/powerpoint/2010/main" val="37443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Learners should think of all</a:t>
            </a:r>
            <a:r>
              <a:rPr lang="en-US" baseline="0" dirty="0"/>
              <a:t> the challenges that cities face. This could be done individually or as part of a class discussion. Once Learners have noted a number of different challenges they should then choose one of these to try to think of how technology may be able to address it in the future.</a:t>
            </a:r>
            <a:endParaRPr lang="en-US"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4</a:t>
            </a:fld>
            <a:endParaRPr lang="en-US" altLang="en-US"/>
          </a:p>
        </p:txBody>
      </p:sp>
    </p:spTree>
    <p:extLst>
      <p:ext uri="{BB962C8B-B14F-4D97-AF65-F5344CB8AC3E}">
        <p14:creationId xmlns:p14="http://schemas.microsoft.com/office/powerpoint/2010/main" val="2715901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part of the lesson encourages Learners</a:t>
            </a:r>
            <a:r>
              <a:rPr lang="en-GB" baseline="0" dirty="0"/>
              <a:t> to think about potential threats that could be caused by connecting devices to the Internet. The worksheet asks them to think about traffic lights, street lamps and a power station.</a:t>
            </a:r>
            <a:endParaRPr lang="en-GB"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5</a:t>
            </a:fld>
            <a:endParaRPr lang="en-US" altLang="en-US"/>
          </a:p>
        </p:txBody>
      </p:sp>
    </p:spTree>
    <p:extLst>
      <p:ext uri="{BB962C8B-B14F-4D97-AF65-F5344CB8AC3E}">
        <p14:creationId xmlns:p14="http://schemas.microsoft.com/office/powerpoint/2010/main" val="36737157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dirty="0"/>
              <a:t>Introduce</a:t>
            </a:r>
            <a:r>
              <a:rPr lang="en-GB" baseline="0" dirty="0"/>
              <a:t> the concepts of encryption and protocols. At this stage a deep understanding is not expected. Students should just be aware that encryption means that if data is intercepted it is meaningless without the necessary decryption key and that the rules which govern data communication are called protocols. Learners should then complete the matching </a:t>
            </a:r>
            <a:r>
              <a:rPr lang="en-GB" baseline="0"/>
              <a:t>terms worksheet.</a:t>
            </a:r>
            <a:endParaRPr lang="en-GB" dirty="0"/>
          </a:p>
          <a:p>
            <a:endParaRPr lang="en-GB"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6</a:t>
            </a:fld>
            <a:endParaRPr lang="en-US" altLang="en-US"/>
          </a:p>
        </p:txBody>
      </p:sp>
    </p:spTree>
    <p:extLst>
      <p:ext uri="{BB962C8B-B14F-4D97-AF65-F5344CB8AC3E}">
        <p14:creationId xmlns:p14="http://schemas.microsoft.com/office/powerpoint/2010/main" val="2493449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jpe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3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6D848DF0-097D-4560-9447-592EE2B146F6}"/>
              </a:ext>
            </a:extLst>
          </p:cNvPr>
          <p:cNvPicPr>
            <a:picLocks noChangeAspect="1"/>
          </p:cNvPicPr>
          <p:nvPr userDrawn="1"/>
        </p:nvPicPr>
        <p:blipFill>
          <a:blip r:embed="rId2">
            <a:extLst>
              <a:ext uri="{28A0092B-C50C-407E-A947-70E740481C1C}">
                <a14:useLocalDpi xmlns:a14="http://schemas.microsoft.com/office/drawing/2010/main" val="0"/>
              </a:ext>
            </a:extLst>
          </a:blip>
          <a:srcRect r="-367"/>
          <a:stretch>
            <a:fillRect/>
          </a:stretch>
        </p:blipFill>
        <p:spPr bwMode="auto">
          <a:xfrm>
            <a:off x="0" y="0"/>
            <a:ext cx="122523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358EDEA1-0DE3-4FC1-BD43-3AA9652E3E3A}"/>
              </a:ext>
            </a:extLst>
          </p:cNvPr>
          <p:cNvSpPr txBox="1">
            <a:spLocks/>
          </p:cNvSpPr>
          <p:nvPr userDrawn="1"/>
        </p:nvSpPr>
        <p:spPr bwMode="auto">
          <a:xfrm>
            <a:off x="5016500" y="137477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srgbClr val="7F7F7F"/>
              </a:solidFill>
              <a:effectLst/>
              <a:uLnTx/>
              <a:uFillTx/>
              <a:latin typeface="Calibri" charset="0"/>
              <a:ea typeface="ＭＳ Ｐゴシック" charset="0"/>
              <a:cs typeface="ＭＳ Ｐゴシック" charset="0"/>
            </a:endParaRPr>
          </a:p>
        </p:txBody>
      </p:sp>
      <p:sp>
        <p:nvSpPr>
          <p:cNvPr id="10" name="Subtitle 2">
            <a:extLst>
              <a:ext uri="{FF2B5EF4-FFF2-40B4-BE49-F238E27FC236}">
                <a16:creationId xmlns:a16="http://schemas.microsoft.com/office/drawing/2014/main" id="{FE9339E2-6786-4585-B68E-B160A16B524C}"/>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prstClr val="white"/>
              </a:solidFill>
              <a:effectLst/>
              <a:uLnTx/>
              <a:uFillTx/>
              <a:latin typeface="Calibri" charset="0"/>
              <a:ea typeface="ＭＳ Ｐゴシック" charset="0"/>
              <a:cs typeface="ＭＳ Ｐゴシック" charset="0"/>
            </a:endParaRPr>
          </a:p>
        </p:txBody>
      </p:sp>
      <p:sp>
        <p:nvSpPr>
          <p:cNvPr id="11" name="Rectangle 10">
            <a:extLst>
              <a:ext uri="{FF2B5EF4-FFF2-40B4-BE49-F238E27FC236}">
                <a16:creationId xmlns:a16="http://schemas.microsoft.com/office/drawing/2014/main" id="{08B2A1FB-5F08-4983-827C-7406A849E900}"/>
              </a:ext>
            </a:extLst>
          </p:cNvPr>
          <p:cNvSpPr/>
          <p:nvPr userDrawn="1"/>
        </p:nvSpPr>
        <p:spPr>
          <a:xfrm>
            <a:off x="3413126" y="4835525"/>
            <a:ext cx="3828922"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12" name="Rectangle 11">
            <a:extLst>
              <a:ext uri="{FF2B5EF4-FFF2-40B4-BE49-F238E27FC236}">
                <a16:creationId xmlns:a16="http://schemas.microsoft.com/office/drawing/2014/main" id="{2A4BEA0D-7E19-4ECC-A868-BDD295C3C5AD}"/>
              </a:ext>
            </a:extLst>
          </p:cNvPr>
          <p:cNvSpPr/>
          <p:nvPr userDrawn="1"/>
        </p:nvSpPr>
        <p:spPr>
          <a:xfrm rot="5400000">
            <a:off x="9135998" y="3897249"/>
            <a:ext cx="955675" cy="474357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13" name="Rectangle 12">
            <a:extLst>
              <a:ext uri="{FF2B5EF4-FFF2-40B4-BE49-F238E27FC236}">
                <a16:creationId xmlns:a16="http://schemas.microsoft.com/office/drawing/2014/main" id="{4A52877D-AFFE-4F87-98A7-0F60ACE3A468}"/>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14" name="TextBox 13">
            <a:extLst>
              <a:ext uri="{FF2B5EF4-FFF2-40B4-BE49-F238E27FC236}">
                <a16:creationId xmlns:a16="http://schemas.microsoft.com/office/drawing/2014/main" id="{B9BE22F3-8447-4280-A964-8A2DE5DCE00A}"/>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pic>
        <p:nvPicPr>
          <p:cNvPr id="16" name="Picture 16">
            <a:extLst>
              <a:ext uri="{FF2B5EF4-FFF2-40B4-BE49-F238E27FC236}">
                <a16:creationId xmlns:a16="http://schemas.microsoft.com/office/drawing/2014/main" id="{DF830758-099E-403E-BA65-CFA5270CF82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1F8231B9-154D-4155-9D0E-202BE47E2A46}"/>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9707"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p:cNvSpPr>
            <a:spLocks noGrp="1"/>
          </p:cNvSpPr>
          <p:nvPr>
            <p:ph type="body" sz="quarter" idx="12" hasCustomPrompt="1"/>
          </p:nvPr>
        </p:nvSpPr>
        <p:spPr>
          <a:xfrm>
            <a:off x="7426906" y="5958086"/>
            <a:ext cx="4264272" cy="295077"/>
          </a:xfrm>
        </p:spPr>
        <p:txBody>
          <a:bodyPr/>
          <a:lstStyle>
            <a:lvl1pPr algn="r">
              <a:spcAft>
                <a:spcPts val="600"/>
              </a:spcAft>
              <a:defRPr sz="2000">
                <a:solidFill>
                  <a:schemeClr val="bg1"/>
                </a:solidFill>
              </a:defRPr>
            </a:lvl1pPr>
          </a:lstStyle>
          <a:p>
            <a:pPr lvl="0"/>
            <a:r>
              <a:rPr lang="en-US"/>
              <a:t>Author Name</a:t>
            </a:r>
          </a:p>
        </p:txBody>
      </p:sp>
      <p:sp>
        <p:nvSpPr>
          <p:cNvPr id="22" name="Text Placeholder 28"/>
          <p:cNvSpPr>
            <a:spLocks noGrp="1"/>
          </p:cNvSpPr>
          <p:nvPr>
            <p:ph type="body" sz="quarter" idx="13" hasCustomPrompt="1"/>
          </p:nvPr>
        </p:nvSpPr>
        <p:spPr>
          <a:xfrm>
            <a:off x="7426906" y="6267966"/>
            <a:ext cx="4264272" cy="301109"/>
          </a:xfrm>
        </p:spPr>
        <p:txBody>
          <a:bodyPr/>
          <a:lstStyle>
            <a:lvl1pPr algn="r">
              <a:spcAft>
                <a:spcPts val="600"/>
              </a:spcAft>
              <a:defRPr sz="2000">
                <a:solidFill>
                  <a:schemeClr val="bg1"/>
                </a:solidFill>
              </a:defRPr>
            </a:lvl1pPr>
          </a:lstStyle>
          <a:p>
            <a:pPr lvl="0"/>
            <a:r>
              <a:rPr lang="en-US"/>
              <a:t>Date</a:t>
            </a:r>
          </a:p>
        </p:txBody>
      </p:sp>
      <p:sp>
        <p:nvSpPr>
          <p:cNvPr id="26" name="Title 1"/>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28" name="Text Placeholder 3"/>
          <p:cNvSpPr>
            <a:spLocks noGrp="1"/>
          </p:cNvSpPr>
          <p:nvPr>
            <p:ph type="body" sz="quarter" idx="14"/>
          </p:nvPr>
        </p:nvSpPr>
        <p:spPr>
          <a:xfrm>
            <a:off x="7426906" y="1652709"/>
            <a:ext cx="4268207"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20" name="Subtitle 2"/>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pic>
        <p:nvPicPr>
          <p:cNvPr id="18" name="Picture 17" descr="A close up of a sign&#10;&#10;Description automatically generated">
            <a:extLst>
              <a:ext uri="{FF2B5EF4-FFF2-40B4-BE49-F238E27FC236}">
                <a16:creationId xmlns:a16="http://schemas.microsoft.com/office/drawing/2014/main" id="{3CF6612E-5A29-4AF8-9306-93F06ACE18BA}"/>
              </a:ext>
            </a:extLst>
          </p:cNvPr>
          <p:cNvPicPr>
            <a:picLocks noChangeAspect="1"/>
          </p:cNvPicPr>
          <p:nvPr userDrawn="1"/>
        </p:nvPicPr>
        <p:blipFill>
          <a:blip r:embed="rId5"/>
          <a:stretch>
            <a:fillRect/>
          </a:stretch>
        </p:blipFill>
        <p:spPr>
          <a:xfrm>
            <a:off x="570157" y="6332524"/>
            <a:ext cx="1115828" cy="390402"/>
          </a:xfrm>
          <a:prstGeom prst="rect">
            <a:avLst/>
          </a:prstGeom>
        </p:spPr>
      </p:pic>
    </p:spTree>
    <p:extLst>
      <p:ext uri="{BB962C8B-B14F-4D97-AF65-F5344CB8AC3E}">
        <p14:creationId xmlns:p14="http://schemas.microsoft.com/office/powerpoint/2010/main" val="1622527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Text Placeholder 2"/>
          <p:cNvSpPr>
            <a:spLocks noGrp="1"/>
          </p:cNvSpPr>
          <p:nvPr>
            <p:ph idx="1"/>
          </p:nvPr>
        </p:nvSpPr>
        <p:spPr>
          <a:xfrm>
            <a:off x="492125" y="1237785"/>
            <a:ext cx="11180867" cy="45952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solidFill>
                  <a:srgbClr val="383838"/>
                </a:solidFill>
              </a:defRPr>
            </a:lvl1pPr>
            <a:lvl2pPr>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vl4pPr>
              <a:lnSpc>
                <a:spcPct val="100000"/>
              </a:lnSpc>
              <a:spcAft>
                <a:spcPts val="0"/>
              </a:spcAft>
              <a:buClr>
                <a:schemeClr val="accent1"/>
              </a:buClr>
              <a:defRPr>
                <a:solidFill>
                  <a:srgbClr val="383838"/>
                </a:solidFill>
              </a:defRPr>
            </a:lvl4pPr>
            <a:lvl5pPr>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13878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62113"/>
            <a:ext cx="0" cy="447357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spcAft>
                <a:spcPts val="0"/>
              </a:spcAft>
              <a:buNone/>
              <a:defRPr sz="2400">
                <a:solidFill>
                  <a:schemeClr val="tx2">
                    <a:lumMod val="60000"/>
                    <a:lumOff val="40000"/>
                  </a:schemeClr>
                </a:solidFill>
              </a:defRPr>
            </a:lvl1pPr>
          </a:lstStyle>
          <a:p>
            <a:pPr lvl="0"/>
            <a:r>
              <a:rPr lang="en-US"/>
              <a:t>Click to edit Master text styles</a:t>
            </a:r>
          </a:p>
        </p:txBody>
      </p:sp>
      <p:sp>
        <p:nvSpPr>
          <p:cNvPr id="9" name="Text Placeholder 131"/>
          <p:cNvSpPr>
            <a:spLocks noGrp="1"/>
          </p:cNvSpPr>
          <p:nvPr>
            <p:ph type="body" sz="quarter" idx="16"/>
          </p:nvPr>
        </p:nvSpPr>
        <p:spPr>
          <a:xfrm>
            <a:off x="492125"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4" name="Content Placeholder 3"/>
          <p:cNvSpPr>
            <a:spLocks noGrp="1"/>
          </p:cNvSpPr>
          <p:nvPr>
            <p:ph sz="quarter" idx="19"/>
          </p:nvPr>
        </p:nvSpPr>
        <p:spPr>
          <a:xfrm>
            <a:off x="492125" y="2361952"/>
            <a:ext cx="5332941" cy="3605743"/>
          </a:xfrm>
        </p:spPr>
        <p:txBody>
          <a:bodyPr/>
          <a:lstStyle>
            <a:lvl1pPr marL="342900" indent="-342900" algn="just">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31"/>
          <p:cNvSpPr>
            <a:spLocks noGrp="1"/>
          </p:cNvSpPr>
          <p:nvPr>
            <p:ph type="body" sz="quarter" idx="18"/>
          </p:nvPr>
        </p:nvSpPr>
        <p:spPr>
          <a:xfrm>
            <a:off x="6341534"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2" name="Content Placeholder 3"/>
          <p:cNvSpPr>
            <a:spLocks noGrp="1"/>
          </p:cNvSpPr>
          <p:nvPr>
            <p:ph sz="quarter" idx="21"/>
          </p:nvPr>
        </p:nvSpPr>
        <p:spPr>
          <a:xfrm>
            <a:off x="6339947" y="2361951"/>
            <a:ext cx="5332941" cy="3605743"/>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824569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68E74E5E-FCF5-49A9-B64D-DF3149C4A4D3}"/>
              </a:ext>
            </a:extLst>
          </p:cNvPr>
          <p:cNvGrpSpPr>
            <a:grpSpLocks/>
          </p:cNvGrpSpPr>
          <p:nvPr userDrawn="1"/>
        </p:nvGrpSpPr>
        <p:grpSpPr bwMode="auto">
          <a:xfrm>
            <a:off x="4148138" y="1754188"/>
            <a:ext cx="3903662" cy="4305300"/>
            <a:chOff x="3706307" y="1883391"/>
            <a:chExt cx="3803176" cy="4472959"/>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Click to edit Master text styles</a:t>
            </a:r>
          </a:p>
        </p:txBody>
      </p:sp>
      <p:sp>
        <p:nvSpPr>
          <p:cNvPr id="7" name="Text Placeholder 2"/>
          <p:cNvSpPr>
            <a:spLocks noGrp="1"/>
          </p:cNvSpPr>
          <p:nvPr>
            <p:ph idx="1"/>
          </p:nvPr>
        </p:nvSpPr>
        <p:spPr>
          <a:xfrm>
            <a:off x="492789" y="2373786"/>
            <a:ext cx="3359281" cy="360594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p:ph type="body" sz="quarter" idx="16"/>
          </p:nvPr>
        </p:nvSpPr>
        <p:spPr>
          <a:xfrm>
            <a:off x="492125"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3" name="Text Placeholder 2"/>
          <p:cNvSpPr>
            <a:spLocks noGrp="1"/>
          </p:cNvSpPr>
          <p:nvPr>
            <p:ph idx="17"/>
          </p:nvPr>
        </p:nvSpPr>
        <p:spPr>
          <a:xfrm>
            <a:off x="4444207" y="2373786"/>
            <a:ext cx="3359281" cy="360594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lvl2pPr>
          </a:lstStyle>
          <a:p>
            <a:pPr lvl="0"/>
            <a:r>
              <a:rPr lang="en-US"/>
              <a:t>Click to edit Master text styles</a:t>
            </a:r>
          </a:p>
          <a:p>
            <a:pPr lvl="1"/>
            <a:r>
              <a:rPr lang="en-US"/>
              <a:t>Second level</a:t>
            </a:r>
          </a:p>
        </p:txBody>
      </p:sp>
      <p:sp>
        <p:nvSpPr>
          <p:cNvPr id="14" name="Text Placeholder 2"/>
          <p:cNvSpPr>
            <a:spLocks noGrp="1"/>
          </p:cNvSpPr>
          <p:nvPr>
            <p:ph idx="18"/>
          </p:nvPr>
        </p:nvSpPr>
        <p:spPr>
          <a:xfrm>
            <a:off x="8300113" y="2373786"/>
            <a:ext cx="3359281" cy="360594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stStyle>
          <a:p>
            <a:pPr lvl="0"/>
            <a:r>
              <a:rPr lang="en-US"/>
              <a:t>Click to edit Master text styles</a:t>
            </a:r>
          </a:p>
          <a:p>
            <a:pPr lvl="1"/>
            <a:r>
              <a:rPr lang="en-US"/>
              <a:t>Second level</a:t>
            </a:r>
          </a:p>
        </p:txBody>
      </p:sp>
      <p:sp>
        <p:nvSpPr>
          <p:cNvPr id="15" name="Text Placeholder 131"/>
          <p:cNvSpPr>
            <a:spLocks noGrp="1"/>
          </p:cNvSpPr>
          <p:nvPr>
            <p:ph type="body" sz="quarter" idx="19"/>
          </p:nvPr>
        </p:nvSpPr>
        <p:spPr>
          <a:xfrm>
            <a:off x="4419997"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6" name="Text Placeholder 131"/>
          <p:cNvSpPr>
            <a:spLocks noGrp="1"/>
          </p:cNvSpPr>
          <p:nvPr>
            <p:ph type="body" sz="quarter" idx="20"/>
          </p:nvPr>
        </p:nvSpPr>
        <p:spPr>
          <a:xfrm>
            <a:off x="8299449"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Tree>
    <p:extLst>
      <p:ext uri="{BB962C8B-B14F-4D97-AF65-F5344CB8AC3E}">
        <p14:creationId xmlns:p14="http://schemas.microsoft.com/office/powerpoint/2010/main" val="14301005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53D234CD-759F-4F63-8BAE-5EF83F4A80C7}"/>
              </a:ext>
            </a:extLst>
          </p:cNvPr>
          <p:cNvGrpSpPr>
            <a:grpSpLocks/>
          </p:cNvGrpSpPr>
          <p:nvPr userDrawn="1"/>
        </p:nvGrpSpPr>
        <p:grpSpPr bwMode="auto">
          <a:xfrm>
            <a:off x="4148138" y="1625600"/>
            <a:ext cx="3903662" cy="4305300"/>
            <a:chOff x="3706307" y="1883391"/>
            <a:chExt cx="3803176" cy="4472959"/>
          </a:xfrm>
        </p:grpSpPr>
        <p:cxnSp>
          <p:nvCxnSpPr>
            <p:cNvPr id="11" name="Straight Connector 10">
              <a:extLst>
                <a:ext uri="{FF2B5EF4-FFF2-40B4-BE49-F238E27FC236}">
                  <a16:creationId xmlns:a16="http://schemas.microsoft.com/office/drawing/2014/main" id="{28285B74-8217-47D6-B1F9-41EF84375055}"/>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1DA9028-E80A-4D10-A238-5C9D08569859}"/>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18" name="Text Placeholder 131"/>
          <p:cNvSpPr>
            <a:spLocks noGrp="1"/>
          </p:cNvSpPr>
          <p:nvPr>
            <p:ph type="body" sz="quarter" idx="16"/>
          </p:nvPr>
        </p:nvSpPr>
        <p:spPr>
          <a:xfrm>
            <a:off x="492125" y="1562924"/>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9" name="Text Placeholder 131"/>
          <p:cNvSpPr>
            <a:spLocks noGrp="1"/>
          </p:cNvSpPr>
          <p:nvPr>
            <p:ph type="body" sz="quarter" idx="17"/>
          </p:nvPr>
        </p:nvSpPr>
        <p:spPr>
          <a:xfrm>
            <a:off x="4416027" y="1569937"/>
            <a:ext cx="3359945" cy="560696"/>
          </a:xfrm>
        </p:spPr>
        <p:txBody>
          <a:bodyPr anchor="b" anchorCtr="0"/>
          <a:lstStyle>
            <a:lvl1pPr marL="0" indent="0">
              <a:buClr>
                <a:schemeClr val="accent1"/>
              </a:buClr>
              <a:buNone/>
              <a:defRPr lang="en-US" sz="2400" b="1" kern="1200" dirty="0" smtClean="0">
                <a:solidFill>
                  <a:schemeClr val="accent1"/>
                </a:solidFill>
                <a:latin typeface="+mn-lt"/>
                <a:ea typeface="ＭＳ Ｐゴシック" charset="0"/>
                <a:cs typeface="ＭＳ Ｐゴシック" charset="0"/>
              </a:defRPr>
            </a:lvl1pPr>
          </a:lstStyle>
          <a:p>
            <a:pPr lvl="0"/>
            <a:r>
              <a:rPr lang="en-US"/>
              <a:t>Click to edit Master text styles</a:t>
            </a:r>
          </a:p>
        </p:txBody>
      </p:sp>
      <p:sp>
        <p:nvSpPr>
          <p:cNvPr id="20" name="Text Placeholder 131"/>
          <p:cNvSpPr>
            <a:spLocks noGrp="1"/>
          </p:cNvSpPr>
          <p:nvPr>
            <p:ph type="body" sz="quarter" idx="18"/>
          </p:nvPr>
        </p:nvSpPr>
        <p:spPr>
          <a:xfrm>
            <a:off x="8306264" y="1569937"/>
            <a:ext cx="3359945" cy="560696"/>
          </a:xfrm>
        </p:spPr>
        <p:txBody>
          <a:bodyPr anchor="b" anchorCtr="0"/>
          <a:lstStyle>
            <a:lvl1pPr marL="0" indent="0">
              <a:buClr>
                <a:schemeClr val="accent1"/>
              </a:buClr>
              <a:buNone/>
              <a:defRPr lang="en-US" sz="2400" b="1" kern="1200" dirty="0" smtClean="0">
                <a:solidFill>
                  <a:schemeClr val="accent1"/>
                </a:solidFill>
                <a:latin typeface="+mn-lt"/>
                <a:ea typeface="ＭＳ Ｐゴシック" charset="0"/>
                <a:cs typeface="ＭＳ Ｐゴシック" charset="0"/>
              </a:defRPr>
            </a:lvl1pPr>
          </a:lstStyle>
          <a:p>
            <a:pPr lvl="0"/>
            <a:r>
              <a:rPr lang="en-US"/>
              <a:t>Click to edit Master text styles</a:t>
            </a:r>
          </a:p>
        </p:txBody>
      </p:sp>
      <p:sp>
        <p:nvSpPr>
          <p:cNvPr id="4" name="Content Placeholder 3"/>
          <p:cNvSpPr>
            <a:spLocks noGrp="1"/>
          </p:cNvSpPr>
          <p:nvPr>
            <p:ph sz="quarter" idx="19"/>
          </p:nvPr>
        </p:nvSpPr>
        <p:spPr>
          <a:xfrm>
            <a:off x="492125" y="2323016"/>
            <a:ext cx="3359945" cy="3608590"/>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
        <p:nvSpPr>
          <p:cNvPr id="6" name="Content Placeholder 5"/>
          <p:cNvSpPr>
            <a:spLocks noGrp="1"/>
          </p:cNvSpPr>
          <p:nvPr>
            <p:ph sz="quarter" idx="20"/>
          </p:nvPr>
        </p:nvSpPr>
        <p:spPr>
          <a:xfrm>
            <a:off x="4416027" y="2323016"/>
            <a:ext cx="3359548" cy="3608387"/>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
        <p:nvSpPr>
          <p:cNvPr id="9" name="Content Placeholder 8"/>
          <p:cNvSpPr>
            <a:spLocks noGrp="1"/>
          </p:cNvSpPr>
          <p:nvPr>
            <p:ph sz="quarter" idx="21"/>
          </p:nvPr>
        </p:nvSpPr>
        <p:spPr>
          <a:xfrm>
            <a:off x="8306264" y="2323016"/>
            <a:ext cx="3360274" cy="3608387"/>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5946280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33738" y="16319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Click to edit Master text styles</a:t>
            </a:r>
          </a:p>
        </p:txBody>
      </p:sp>
      <p:sp>
        <p:nvSpPr>
          <p:cNvPr id="18" name="Text Placeholder 2"/>
          <p:cNvSpPr>
            <a:spLocks noGrp="1"/>
          </p:cNvSpPr>
          <p:nvPr>
            <p:ph idx="1"/>
          </p:nvPr>
        </p:nvSpPr>
        <p:spPr>
          <a:xfrm>
            <a:off x="492789" y="1631112"/>
            <a:ext cx="2606011" cy="4086426"/>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2"/>
            <a:ext cx="8256853" cy="4086426"/>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862897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7462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6" name="Content Placeholder 5"/>
          <p:cNvSpPr>
            <a:spLocks noGrp="1"/>
          </p:cNvSpPr>
          <p:nvPr>
            <p:ph sz="quarter" idx="15"/>
          </p:nvPr>
        </p:nvSpPr>
        <p:spPr>
          <a:xfrm>
            <a:off x="9037638" y="1746560"/>
            <a:ext cx="2635250" cy="4086428"/>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92125" y="1746250"/>
            <a:ext cx="8335964" cy="4086225"/>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364488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71610"/>
            <a:ext cx="2606675" cy="1953683"/>
          </a:xfrm>
        </p:spPr>
        <p:txBody>
          <a:bodyPr/>
          <a:lstStyle>
            <a:lvl1pPr marL="0" indent="0">
              <a:buClr>
                <a:schemeClr val="accent1"/>
              </a:buClr>
              <a:buNone/>
              <a:defRPr/>
            </a:lvl1pPr>
          </a:lstStyle>
          <a:p>
            <a:pPr lvl="0"/>
            <a:r>
              <a:rPr lang="en-US" noProof="0"/>
              <a:t>Click icon to add picture</a:t>
            </a:r>
          </a:p>
        </p:txBody>
      </p:sp>
      <p:sp>
        <p:nvSpPr>
          <p:cNvPr id="104" name="Picture Placeholder 5"/>
          <p:cNvSpPr>
            <a:spLocks noGrp="1"/>
          </p:cNvSpPr>
          <p:nvPr>
            <p:ph type="pic" sz="quarter" idx="18"/>
          </p:nvPr>
        </p:nvSpPr>
        <p:spPr>
          <a:xfrm>
            <a:off x="3354388" y="3809037"/>
            <a:ext cx="2606675" cy="1953683"/>
          </a:xfrm>
        </p:spPr>
        <p:txBody>
          <a:bodyPr/>
          <a:lstStyle>
            <a:lvl1pPr marL="0" indent="0">
              <a:buClr>
                <a:schemeClr val="accent1"/>
              </a:buClr>
              <a:buNone/>
              <a:defRPr/>
            </a:lvl1pPr>
          </a:lstStyle>
          <a:p>
            <a:pPr lvl="0"/>
            <a:r>
              <a:rPr lang="en-US" noProof="0"/>
              <a:t>Click icon to add picture</a:t>
            </a:r>
          </a:p>
        </p:txBody>
      </p:sp>
      <p:sp>
        <p:nvSpPr>
          <p:cNvPr id="105" name="Picture Placeholder 5"/>
          <p:cNvSpPr>
            <a:spLocks noGrp="1"/>
          </p:cNvSpPr>
          <p:nvPr>
            <p:ph type="pic" sz="quarter" idx="19"/>
          </p:nvPr>
        </p:nvSpPr>
        <p:spPr>
          <a:xfrm>
            <a:off x="9066213" y="1671610"/>
            <a:ext cx="2606675" cy="1953683"/>
          </a:xfrm>
        </p:spPr>
        <p:txBody>
          <a:bodyPr/>
          <a:lstStyle>
            <a:lvl1pPr marL="0" indent="0">
              <a:buClr>
                <a:schemeClr val="accent1"/>
              </a:buClr>
              <a:buNone/>
              <a:defRPr/>
            </a:lvl1pPr>
          </a:lstStyle>
          <a:p>
            <a:pPr lvl="0"/>
            <a:r>
              <a:rPr lang="en-US" noProof="0"/>
              <a:t>Click icon to add picture</a:t>
            </a:r>
          </a:p>
        </p:txBody>
      </p:sp>
      <p:sp>
        <p:nvSpPr>
          <p:cNvPr id="106" name="Picture Placeholder 5"/>
          <p:cNvSpPr>
            <a:spLocks noGrp="1"/>
          </p:cNvSpPr>
          <p:nvPr>
            <p:ph type="pic" sz="quarter" idx="20"/>
          </p:nvPr>
        </p:nvSpPr>
        <p:spPr>
          <a:xfrm>
            <a:off x="9066213" y="3809037"/>
            <a:ext cx="2606675" cy="1953683"/>
          </a:xfrm>
        </p:spPr>
        <p:txBody>
          <a:bodyPr/>
          <a:lstStyle>
            <a:lvl1pPr marL="0" indent="0">
              <a:buClr>
                <a:schemeClr val="accent1"/>
              </a:buClr>
              <a:buNone/>
              <a:defRPr/>
            </a:lvl1pPr>
          </a:lstStyle>
          <a:p>
            <a:pPr lvl="0"/>
            <a:r>
              <a:rPr lang="en-US" noProof="0"/>
              <a:t>Click icon to add picture</a:t>
            </a:r>
          </a:p>
        </p:txBody>
      </p:sp>
      <p:sp>
        <p:nvSpPr>
          <p:cNvPr id="14" name="Text Placeholder 7"/>
          <p:cNvSpPr>
            <a:spLocks noGrp="1"/>
          </p:cNvSpPr>
          <p:nvPr>
            <p:ph type="body" sz="quarter" idx="21"/>
          </p:nvPr>
        </p:nvSpPr>
        <p:spPr>
          <a:xfrm>
            <a:off x="492125" y="1671610"/>
            <a:ext cx="2606675" cy="4086225"/>
          </a:xfrm>
        </p:spPr>
        <p:txBody>
          <a:bodyPr/>
          <a:lstStyle>
            <a:lvl1pPr marL="342900" indent="-342900">
              <a:lnSpc>
                <a:spcPct val="100000"/>
              </a:lnSpc>
              <a:spcBef>
                <a:spcPts val="600"/>
              </a:spcBef>
              <a:spcAft>
                <a:spcPts val="0"/>
              </a:spcAft>
              <a:buClr>
                <a:schemeClr val="accent1"/>
              </a:buClr>
              <a:buFont typeface="Arial" charset="0"/>
              <a:buChar char="•"/>
              <a:defRPr>
                <a:solidFill>
                  <a:srgbClr val="383838"/>
                </a:solidFill>
              </a:defRPr>
            </a:lvl1pPr>
            <a:lvl2pPr>
              <a:lnSpc>
                <a:spcPct val="100000"/>
              </a:lnSpc>
              <a:spcBef>
                <a:spcPts val="0"/>
              </a:spcBef>
              <a:spcAft>
                <a:spcPts val="0"/>
              </a:spcAft>
              <a:buClr>
                <a:schemeClr val="accent1"/>
              </a:buClr>
              <a:defRPr>
                <a:solidFill>
                  <a:srgbClr val="383838"/>
                </a:solidFill>
              </a:defRPr>
            </a:lvl2pPr>
            <a:lvl3pPr>
              <a:lnSpc>
                <a:spcPct val="100000"/>
              </a:lnSpc>
              <a:spcBef>
                <a:spcPts val="0"/>
              </a:spcBef>
              <a:spcAft>
                <a:spcPts val="0"/>
              </a:spcAft>
              <a:buClr>
                <a:schemeClr val="accent1"/>
              </a:buClr>
              <a:defRPr>
                <a:solidFill>
                  <a:srgbClr val="383838"/>
                </a:solidFill>
              </a:defRPr>
            </a:lvl3pPr>
            <a:lvl4pPr marL="1201738" indent="-173038">
              <a:lnSpc>
                <a:spcPct val="100000"/>
              </a:lnSpc>
              <a:spcBef>
                <a:spcPts val="0"/>
              </a:spcBef>
              <a:spcAft>
                <a:spcPts val="0"/>
              </a:spcAft>
              <a:buClr>
                <a:schemeClr val="accent1"/>
              </a:buClr>
              <a:buFont typeface="Arial" charset="0"/>
              <a:buChar char="•"/>
              <a:defRPr>
                <a:solidFill>
                  <a:srgbClr val="383838"/>
                </a:solidFill>
              </a:defRPr>
            </a:lvl4pPr>
            <a:lvl5pPr>
              <a:lnSpc>
                <a:spcPct val="100000"/>
              </a:lnSpc>
              <a:spcBef>
                <a:spcPts val="0"/>
              </a:spcBef>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7"/>
          <p:cNvSpPr>
            <a:spLocks noGrp="1"/>
          </p:cNvSpPr>
          <p:nvPr>
            <p:ph type="body" sz="quarter" idx="22"/>
          </p:nvPr>
        </p:nvSpPr>
        <p:spPr>
          <a:xfrm>
            <a:off x="6220216" y="1671610"/>
            <a:ext cx="2606675" cy="4086225"/>
          </a:xfrm>
        </p:spPr>
        <p:txBody>
          <a:bodyPr/>
          <a:lstStyle>
            <a:lvl1pPr marL="342900" indent="-342900">
              <a:lnSpc>
                <a:spcPct val="100000"/>
              </a:lnSpc>
              <a:spcBef>
                <a:spcPts val="600"/>
              </a:spcBef>
              <a:spcAft>
                <a:spcPts val="0"/>
              </a:spcAft>
              <a:buClr>
                <a:schemeClr val="accent1"/>
              </a:buClr>
              <a:buFont typeface="Arial" charset="0"/>
              <a:buChar char="•"/>
              <a:defRPr/>
            </a:lvl1pPr>
            <a:lvl2pPr>
              <a:lnSpc>
                <a:spcPct val="100000"/>
              </a:lnSpc>
              <a:spcBef>
                <a:spcPts val="0"/>
              </a:spcBef>
              <a:spcAft>
                <a:spcPts val="0"/>
              </a:spcAft>
              <a:buClr>
                <a:schemeClr val="accent1"/>
              </a:buClr>
              <a:defRPr>
                <a:solidFill>
                  <a:srgbClr val="383838"/>
                </a:solidFill>
              </a:defRPr>
            </a:lvl2pPr>
            <a:lvl3pPr>
              <a:lnSpc>
                <a:spcPct val="100000"/>
              </a:lnSpc>
              <a:spcBef>
                <a:spcPts val="0"/>
              </a:spcBef>
              <a:spcAft>
                <a:spcPts val="0"/>
              </a:spcAft>
              <a:buClr>
                <a:schemeClr val="accent1"/>
              </a:buClr>
              <a:defRPr>
                <a:solidFill>
                  <a:srgbClr val="383838"/>
                </a:solidFill>
              </a:defRPr>
            </a:lvl3pPr>
            <a:lvl4pPr marL="1201738" indent="-173038">
              <a:lnSpc>
                <a:spcPct val="100000"/>
              </a:lnSpc>
              <a:spcBef>
                <a:spcPts val="0"/>
              </a:spcBef>
              <a:spcAft>
                <a:spcPts val="0"/>
              </a:spcAft>
              <a:buClr>
                <a:schemeClr val="accent1"/>
              </a:buClr>
              <a:buFont typeface="Arial" charset="0"/>
              <a:buChar char="•"/>
              <a:defRPr>
                <a:solidFill>
                  <a:srgbClr val="383838"/>
                </a:solidFill>
              </a:defRPr>
            </a:lvl4pPr>
            <a:lvl5pPr>
              <a:lnSpc>
                <a:spcPct val="100000"/>
              </a:lnSpc>
              <a:spcBef>
                <a:spcPts val="0"/>
              </a:spcBef>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902807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7" name="Text Placeholder 2"/>
          <p:cNvSpPr>
            <a:spLocks noGrp="1"/>
          </p:cNvSpPr>
          <p:nvPr>
            <p:ph idx="1"/>
          </p:nvPr>
        </p:nvSpPr>
        <p:spPr>
          <a:xfrm>
            <a:off x="492789" y="1671612"/>
            <a:ext cx="5467744" cy="4086426"/>
          </a:xfrm>
          <a:prstGeom prst="rect">
            <a:avLst/>
          </a:prstGeom>
        </p:spPr>
        <p:txBody>
          <a:bodyPr/>
          <a:lstStyle>
            <a:lvl1pPr marL="342900" indent="-342900">
              <a:lnSpc>
                <a:spcPct val="100000"/>
              </a:lnSpc>
              <a:spcAft>
                <a:spcPts val="0"/>
              </a:spcAft>
              <a:buClr>
                <a:schemeClr val="accent1"/>
              </a:buClr>
              <a:buFont typeface="Arial" charset="0"/>
              <a:buChar char="•"/>
              <a:defRPr/>
            </a:lvl1pPr>
            <a:lvl2pPr>
              <a:lnSpc>
                <a:spcPct val="100000"/>
              </a:lnSpc>
              <a:spcBef>
                <a:spcPts val="0"/>
              </a:spcBef>
              <a:spcAft>
                <a:spcPts val="0"/>
              </a:spcAft>
              <a:buClr>
                <a:schemeClr val="accent1"/>
              </a:buClr>
              <a:defRPr>
                <a:solidFill>
                  <a:srgbClr val="383838"/>
                </a:solidFill>
              </a:defRPr>
            </a:lvl2pPr>
            <a:lvl3pPr>
              <a:lnSpc>
                <a:spcPct val="100000"/>
              </a:lnSpc>
              <a:spcBef>
                <a:spcPts val="0"/>
              </a:spcBef>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11237" y="1671610"/>
            <a:ext cx="5461651" cy="4086427"/>
          </a:xfrm>
        </p:spPr>
        <p:txBody>
          <a:bodyPr/>
          <a:lstStyle>
            <a:lvl1pPr marL="0" indent="0">
              <a:buClr>
                <a:schemeClr val="accent1"/>
              </a:buClr>
              <a:buNone/>
              <a:defRPr/>
            </a:lvl1pPr>
          </a:lstStyle>
          <a:p>
            <a:pPr lvl="0"/>
            <a:r>
              <a:rPr lang="en-US" noProof="0"/>
              <a:t>Click icon to add picture</a:t>
            </a:r>
          </a:p>
        </p:txBody>
      </p:sp>
    </p:spTree>
    <p:extLst>
      <p:ext uri="{BB962C8B-B14F-4D97-AF65-F5344CB8AC3E}">
        <p14:creationId xmlns:p14="http://schemas.microsoft.com/office/powerpoint/2010/main" val="29185128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n-lt"/>
              </a:defRPr>
            </a:lvl1pPr>
          </a:lstStyle>
          <a:p>
            <a:r>
              <a:rPr lang="en-US"/>
              <a:t>Click to edit Master title style</a:t>
            </a:r>
          </a:p>
        </p:txBody>
      </p:sp>
      <p:sp>
        <p:nvSpPr>
          <p:cNvPr id="10" name="Table Placeholder 3"/>
          <p:cNvSpPr>
            <a:spLocks noGrp="1"/>
          </p:cNvSpPr>
          <p:nvPr>
            <p:ph type="tbl" sz="quarter" idx="13"/>
          </p:nvPr>
        </p:nvSpPr>
        <p:spPr>
          <a:xfrm>
            <a:off x="492789" y="1536022"/>
            <a:ext cx="11180867" cy="4087104"/>
          </a:xfrm>
        </p:spPr>
        <p:txBody>
          <a:bodyPr/>
          <a:lstStyle>
            <a:lvl1pPr marL="0" indent="0">
              <a:buNone/>
              <a:defRPr/>
            </a:lvl1pPr>
          </a:lstStyle>
          <a:p>
            <a:pPr lvl="0"/>
            <a:r>
              <a:rPr lang="en-US" noProof="0"/>
              <a:t>Click icon to add table</a:t>
            </a:r>
          </a:p>
        </p:txBody>
      </p:sp>
    </p:spTree>
    <p:extLst>
      <p:ext uri="{BB962C8B-B14F-4D97-AF65-F5344CB8AC3E}">
        <p14:creationId xmlns:p14="http://schemas.microsoft.com/office/powerpoint/2010/main" val="19112603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42784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5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7E5033D9-3668-4017-A592-1CF34695B2C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245C7479-AFA1-44A4-A0E2-206B7FC5D44C}"/>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sp>
        <p:nvSpPr>
          <p:cNvPr id="18" name="Subtitle 2">
            <a:extLst>
              <a:ext uri="{FF2B5EF4-FFF2-40B4-BE49-F238E27FC236}">
                <a16:creationId xmlns:a16="http://schemas.microsoft.com/office/drawing/2014/main" id="{358EDEA1-0DE3-4FC1-BD43-3AA9652E3E3A}"/>
              </a:ext>
            </a:extLst>
          </p:cNvPr>
          <p:cNvSpPr txBox="1">
            <a:spLocks/>
          </p:cNvSpPr>
          <p:nvPr userDrawn="1"/>
        </p:nvSpPr>
        <p:spPr bwMode="auto">
          <a:xfrm>
            <a:off x="5016500" y="137477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srgbClr val="7F7F7F"/>
              </a:solidFill>
              <a:effectLst/>
              <a:uLnTx/>
              <a:uFillTx/>
              <a:latin typeface="Calibri" charset="0"/>
              <a:ea typeface="ＭＳ Ｐゴシック" charset="0"/>
              <a:cs typeface="ＭＳ Ｐゴシック" charset="0"/>
            </a:endParaRPr>
          </a:p>
        </p:txBody>
      </p:sp>
      <p:sp>
        <p:nvSpPr>
          <p:cNvPr id="19" name="Subtitle 2">
            <a:extLst>
              <a:ext uri="{FF2B5EF4-FFF2-40B4-BE49-F238E27FC236}">
                <a16:creationId xmlns:a16="http://schemas.microsoft.com/office/drawing/2014/main" id="{FE9339E2-6786-4585-B68E-B160A16B524C}"/>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prstClr val="white"/>
              </a:solidFill>
              <a:effectLst/>
              <a:uLnTx/>
              <a:uFillTx/>
              <a:latin typeface="Calibri" charset="0"/>
              <a:ea typeface="ＭＳ Ｐゴシック" charset="0"/>
              <a:cs typeface="ＭＳ Ｐゴシック" charset="0"/>
            </a:endParaRPr>
          </a:p>
        </p:txBody>
      </p:sp>
      <p:sp>
        <p:nvSpPr>
          <p:cNvPr id="20" name="Rectangle 19">
            <a:extLst>
              <a:ext uri="{FF2B5EF4-FFF2-40B4-BE49-F238E27FC236}">
                <a16:creationId xmlns:a16="http://schemas.microsoft.com/office/drawing/2014/main" id="{08B2A1FB-5F08-4983-827C-7406A849E900}"/>
              </a:ext>
            </a:extLst>
          </p:cNvPr>
          <p:cNvSpPr/>
          <p:nvPr userDrawn="1"/>
        </p:nvSpPr>
        <p:spPr>
          <a:xfrm>
            <a:off x="3413126" y="4835525"/>
            <a:ext cx="3828922"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3" name="Rectangle 22">
            <a:extLst>
              <a:ext uri="{FF2B5EF4-FFF2-40B4-BE49-F238E27FC236}">
                <a16:creationId xmlns:a16="http://schemas.microsoft.com/office/drawing/2014/main" id="{2A4BEA0D-7E19-4ECC-A868-BDD295C3C5AD}"/>
              </a:ext>
            </a:extLst>
          </p:cNvPr>
          <p:cNvSpPr/>
          <p:nvPr userDrawn="1"/>
        </p:nvSpPr>
        <p:spPr>
          <a:xfrm rot="5400000">
            <a:off x="9135998" y="3897249"/>
            <a:ext cx="955675" cy="474357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4" name="Rectangle 23">
            <a:extLst>
              <a:ext uri="{FF2B5EF4-FFF2-40B4-BE49-F238E27FC236}">
                <a16:creationId xmlns:a16="http://schemas.microsoft.com/office/drawing/2014/main" id="{4A52877D-AFFE-4F87-98A7-0F60ACE3A468}"/>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5" name="TextBox 24">
            <a:extLst>
              <a:ext uri="{FF2B5EF4-FFF2-40B4-BE49-F238E27FC236}">
                <a16:creationId xmlns:a16="http://schemas.microsoft.com/office/drawing/2014/main" id="{B9BE22F3-8447-4280-A964-8A2DE5DCE00A}"/>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pic>
        <p:nvPicPr>
          <p:cNvPr id="29" name="Picture 16">
            <a:extLst>
              <a:ext uri="{FF2B5EF4-FFF2-40B4-BE49-F238E27FC236}">
                <a16:creationId xmlns:a16="http://schemas.microsoft.com/office/drawing/2014/main" id="{DF830758-099E-403E-BA65-CFA5270CF82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14">
            <a:extLst>
              <a:ext uri="{FF2B5EF4-FFF2-40B4-BE49-F238E27FC236}">
                <a16:creationId xmlns:a16="http://schemas.microsoft.com/office/drawing/2014/main" id="{1F8231B9-154D-4155-9D0E-202BE47E2A46}"/>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4990" y="-948607"/>
            <a:ext cx="12161838" cy="6951663"/>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 Placeholder 28"/>
          <p:cNvSpPr>
            <a:spLocks noGrp="1"/>
          </p:cNvSpPr>
          <p:nvPr>
            <p:ph type="body" sz="quarter" idx="12" hasCustomPrompt="1"/>
          </p:nvPr>
        </p:nvSpPr>
        <p:spPr>
          <a:xfrm>
            <a:off x="7426906" y="5958086"/>
            <a:ext cx="4264272" cy="295077"/>
          </a:xfrm>
        </p:spPr>
        <p:txBody>
          <a:bodyPr/>
          <a:lstStyle>
            <a:lvl1pPr algn="r">
              <a:spcAft>
                <a:spcPts val="600"/>
              </a:spcAft>
              <a:defRPr sz="2000">
                <a:solidFill>
                  <a:schemeClr val="bg1"/>
                </a:solidFill>
              </a:defRPr>
            </a:lvl1pPr>
          </a:lstStyle>
          <a:p>
            <a:pPr lvl="0"/>
            <a:r>
              <a:rPr lang="en-US"/>
              <a:t>Author Name</a:t>
            </a:r>
          </a:p>
        </p:txBody>
      </p:sp>
      <p:sp>
        <p:nvSpPr>
          <p:cNvPr id="32" name="Text Placeholder 28"/>
          <p:cNvSpPr>
            <a:spLocks noGrp="1"/>
          </p:cNvSpPr>
          <p:nvPr>
            <p:ph type="body" sz="quarter" idx="13" hasCustomPrompt="1"/>
          </p:nvPr>
        </p:nvSpPr>
        <p:spPr>
          <a:xfrm>
            <a:off x="7426906" y="6267966"/>
            <a:ext cx="4264272" cy="301109"/>
          </a:xfrm>
        </p:spPr>
        <p:txBody>
          <a:bodyPr/>
          <a:lstStyle>
            <a:lvl1pPr algn="r">
              <a:spcAft>
                <a:spcPts val="600"/>
              </a:spcAft>
              <a:defRPr sz="2000">
                <a:solidFill>
                  <a:schemeClr val="bg1"/>
                </a:solidFill>
              </a:defRPr>
            </a:lvl1pPr>
          </a:lstStyle>
          <a:p>
            <a:pPr lvl="0"/>
            <a:r>
              <a:rPr lang="en-US"/>
              <a:t>Date</a:t>
            </a:r>
          </a:p>
        </p:txBody>
      </p:sp>
      <p:sp>
        <p:nvSpPr>
          <p:cNvPr id="33" name="Title 1"/>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34" name="Text Placeholder 3"/>
          <p:cNvSpPr>
            <a:spLocks noGrp="1"/>
          </p:cNvSpPr>
          <p:nvPr>
            <p:ph type="body" sz="quarter" idx="14"/>
          </p:nvPr>
        </p:nvSpPr>
        <p:spPr>
          <a:xfrm>
            <a:off x="7426906" y="1652709"/>
            <a:ext cx="4268207"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35" name="Subtitle 2"/>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pic>
        <p:nvPicPr>
          <p:cNvPr id="21" name="Picture 20" descr="A close up of a sign&#10;&#10;Description automatically generated">
            <a:extLst>
              <a:ext uri="{FF2B5EF4-FFF2-40B4-BE49-F238E27FC236}">
                <a16:creationId xmlns:a16="http://schemas.microsoft.com/office/drawing/2014/main" id="{6B9BA671-3A31-47A3-AF67-2622B0995163}"/>
              </a:ext>
            </a:extLst>
          </p:cNvPr>
          <p:cNvPicPr>
            <a:picLocks noChangeAspect="1"/>
          </p:cNvPicPr>
          <p:nvPr userDrawn="1"/>
        </p:nvPicPr>
        <p:blipFill>
          <a:blip r:embed="rId5"/>
          <a:stretch>
            <a:fillRect/>
          </a:stretch>
        </p:blipFill>
        <p:spPr>
          <a:xfrm>
            <a:off x="589011" y="6332524"/>
            <a:ext cx="1115828" cy="390402"/>
          </a:xfrm>
          <a:prstGeom prst="rect">
            <a:avLst/>
          </a:prstGeom>
        </p:spPr>
      </p:pic>
    </p:spTree>
    <p:extLst>
      <p:ext uri="{BB962C8B-B14F-4D97-AF65-F5344CB8AC3E}">
        <p14:creationId xmlns:p14="http://schemas.microsoft.com/office/powerpoint/2010/main" val="4621803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lank Slide for Full Width Us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01255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2_Closing Slide">
    <p:bg>
      <p:bgPr>
        <a:solidFill>
          <a:schemeClr val="accent1"/>
        </a:solidFill>
        <a:effectLst/>
      </p:bgPr>
    </p:bg>
    <p:spTree>
      <p:nvGrpSpPr>
        <p:cNvPr id="1" name=""/>
        <p:cNvGrpSpPr/>
        <p:nvPr/>
      </p:nvGrpSpPr>
      <p:grpSpPr>
        <a:xfrm>
          <a:off x="0" y="0"/>
          <a:ext cx="0" cy="0"/>
          <a:chOff x="0" y="0"/>
          <a:chExt cx="0" cy="0"/>
        </a:xfrm>
      </p:grpSpPr>
      <p:sp>
        <p:nvSpPr>
          <p:cNvPr id="2" name="TextBox 26">
            <a:extLst>
              <a:ext uri="{FF2B5EF4-FFF2-40B4-BE49-F238E27FC236}">
                <a16:creationId xmlns:a16="http://schemas.microsoft.com/office/drawing/2014/main" id="{AECFDFC3-E8F8-4A3B-A7B5-C494553698E7}"/>
              </a:ext>
            </a:extLst>
          </p:cNvPr>
          <p:cNvSpPr txBox="1">
            <a:spLocks noChangeArrowheads="1"/>
          </p:cNvSpPr>
          <p:nvPr userDrawn="1"/>
        </p:nvSpPr>
        <p:spPr bwMode="auto">
          <a:xfrm>
            <a:off x="492125" y="64309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5593C93C-1E5D-4C19-8510-510953C83CCF}" type="slidenum">
              <a:rPr kumimoji="0" lang="en-US" altLang="en-US" sz="1000" b="0" i="0" u="none" strike="noStrike" kern="1200" cap="none" spc="0" normalizeH="0" baseline="0" noProof="0" smtClean="0">
                <a:ln>
                  <a:noFill/>
                </a:ln>
                <a:solidFill>
                  <a:srgbClr val="7F7F7F"/>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a:ln>
                <a:noFill/>
              </a:ln>
              <a:solidFill>
                <a:srgbClr val="7F7F7F"/>
              </a:solidFill>
              <a:effectLst/>
              <a:uLnTx/>
              <a:uFillTx/>
              <a:latin typeface="Calibri" charset="0"/>
              <a:ea typeface="ＭＳ Ｐゴシック" charset="-128"/>
              <a:cs typeface="+mn-cs"/>
            </a:endParaRPr>
          </a:p>
        </p:txBody>
      </p:sp>
      <p:sp>
        <p:nvSpPr>
          <p:cNvPr id="4" name="TextBox 3">
            <a:extLst>
              <a:ext uri="{FF2B5EF4-FFF2-40B4-BE49-F238E27FC236}">
                <a16:creationId xmlns:a16="http://schemas.microsoft.com/office/drawing/2014/main" id="{0511EA66-8035-4072-B874-ABE710416AFE}"/>
              </a:ext>
            </a:extLst>
          </p:cNvPr>
          <p:cNvSpPr txBox="1">
            <a:spLocks noChangeArrowheads="1"/>
          </p:cNvSpPr>
          <p:nvPr userDrawn="1"/>
        </p:nvSpPr>
        <p:spPr bwMode="auto">
          <a:xfrm>
            <a:off x="1757182" y="6432905"/>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705691CA-1385-4202-BB32-7980FD0D4BC4}" type="slidenum">
              <a:rPr kumimoji="0" lang="en-US" altLang="en-US" sz="1000" b="0" i="0" u="none" strike="noStrike" kern="1200" cap="none" spc="0" normalizeH="0" baseline="0" noProof="0" smtClean="0">
                <a:ln>
                  <a:noFill/>
                </a:ln>
                <a:solidFill>
                  <a:prstClr val="white"/>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a:ln>
                <a:noFill/>
              </a:ln>
              <a:solidFill>
                <a:prstClr val="white"/>
              </a:solidFill>
              <a:effectLst/>
              <a:uLnTx/>
              <a:uFillTx/>
              <a:latin typeface="Calibri" charset="0"/>
              <a:ea typeface="ＭＳ Ｐゴシック" charset="-128"/>
              <a:cs typeface="+mn-cs"/>
            </a:endParaRPr>
          </a:p>
        </p:txBody>
      </p:sp>
      <p:sp>
        <p:nvSpPr>
          <p:cNvPr id="5" name="Rectangle 4">
            <a:extLst>
              <a:ext uri="{FF2B5EF4-FFF2-40B4-BE49-F238E27FC236}">
                <a16:creationId xmlns:a16="http://schemas.microsoft.com/office/drawing/2014/main" id="{A9C7212D-F60C-4C2D-A508-E9F1C351B12C}"/>
              </a:ext>
            </a:extLst>
          </p:cNvPr>
          <p:cNvSpPr>
            <a:spLocks noChangeArrowheads="1"/>
          </p:cNvSpPr>
          <p:nvPr userDrawn="1"/>
        </p:nvSpPr>
        <p:spPr bwMode="auto">
          <a:xfrm>
            <a:off x="1114791" y="536644"/>
            <a:ext cx="4403725"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Thank You</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err="1">
                <a:ln>
                  <a:noFill/>
                </a:ln>
                <a:solidFill>
                  <a:prstClr val="white"/>
                </a:solidFill>
                <a:effectLst/>
                <a:uLnTx/>
                <a:uFillTx/>
                <a:latin typeface="Calibri" charset="0"/>
                <a:ea typeface="ＭＳ Ｐゴシック" charset="-128"/>
                <a:cs typeface="+mn-cs"/>
              </a:rPr>
              <a:t>Danke</a:t>
            </a:r>
            <a:endPar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Merci</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谢谢</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ありがとう</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Gracias</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err="1">
                <a:ln>
                  <a:noFill/>
                </a:ln>
                <a:solidFill>
                  <a:prstClr val="white"/>
                </a:solidFill>
                <a:effectLst/>
                <a:uLnTx/>
                <a:uFillTx/>
                <a:latin typeface="Calibri" charset="0"/>
                <a:ea typeface="ＭＳ Ｐゴシック" charset="-128"/>
                <a:cs typeface="+mn-cs"/>
              </a:rPr>
              <a:t>Kiitos</a:t>
            </a:r>
            <a:endPar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ko-KR" altLang="en-US" sz="3600" b="1" i="0" u="none" strike="noStrike" kern="1200" cap="none" spc="0" normalizeH="0" baseline="0" noProof="0">
                <a:ln>
                  <a:noFill/>
                </a:ln>
                <a:solidFill>
                  <a:prstClr val="white"/>
                </a:solidFill>
                <a:effectLst/>
                <a:uLnTx/>
                <a:uFillTx/>
                <a:latin typeface="Calibri" charset="0"/>
                <a:cs typeface="+mn-cs"/>
              </a:rPr>
              <a:t>감사합니다</a:t>
            </a:r>
            <a:endParaRPr kumimoji="0" lang="ko-KR" altLang="en-US" sz="3600" b="0" i="0" u="none" strike="noStrike" kern="1200" cap="none" spc="0" normalizeH="0" baseline="0" noProof="0">
              <a:ln>
                <a:noFill/>
              </a:ln>
              <a:solidFill>
                <a:prstClr val="white"/>
              </a:solidFill>
              <a:effectLst/>
              <a:uLnTx/>
              <a:uFillTx/>
              <a:latin typeface="Calibri" charset="0"/>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hi-in" sz="3600" b="0" i="0" u="none" strike="noStrike" kern="1200" cap="none" spc="0" normalizeH="0" baseline="0" noProof="0">
                <a:ln>
                  <a:noFill/>
                </a:ln>
                <a:solidFill>
                  <a:prstClr val="white"/>
                </a:solidFill>
                <a:effectLst/>
                <a:uLnTx/>
                <a:uFillTx/>
                <a:latin typeface="Calibri" charset="0"/>
                <a:ea typeface="ＭＳ Ｐゴシック" charset="-128"/>
                <a:cs typeface="Mangal" panose="02040503050203030202" pitchFamily="18" charset="0"/>
              </a:rPr>
              <a:t>धन्यवाद</a:t>
            </a:r>
            <a:endParaRPr kumimoji="0" lang="en-US" sz="3600" b="0" i="0" u="none" strike="noStrike" kern="1200" cap="none" spc="0" normalizeH="0" baseline="0" noProof="0">
              <a:ln>
                <a:noFill/>
              </a:ln>
              <a:solidFill>
                <a:prstClr val="white"/>
              </a:solidFill>
              <a:effectLst/>
              <a:uLnTx/>
              <a:uFillTx/>
              <a:latin typeface="Calibri" charset="0"/>
              <a:ea typeface="ＭＳ Ｐゴシック" charset="-128"/>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he-IL" sz="3600" b="0" i="0" u="none" strike="noStrike" kern="1200" cap="none" spc="0" normalizeH="0" baseline="0" noProof="0">
                <a:ln>
                  <a:noFill/>
                </a:ln>
                <a:solidFill>
                  <a:prstClr val="white"/>
                </a:solidFill>
                <a:effectLst/>
                <a:uLnTx/>
                <a:uFillTx/>
                <a:latin typeface="Calibri" charset="0"/>
                <a:ea typeface="ＭＳ Ｐゴシック" charset="-128"/>
                <a:cs typeface="Arial" panose="020B0604020202020204" pitchFamily="34" charset="0"/>
              </a:rPr>
              <a:t>תודה</a:t>
            </a:r>
            <a:endParaRPr kumimoji="0" lang="hi-in" sz="3600" b="0" i="0" u="none" strike="noStrike" kern="1200" cap="none" spc="0" normalizeH="0" baseline="0" noProof="0">
              <a:ln>
                <a:noFill/>
              </a:ln>
              <a:solidFill>
                <a:prstClr val="white"/>
              </a:solidFill>
              <a:effectLst/>
              <a:uLnTx/>
              <a:uFillTx/>
              <a:latin typeface="Calibri" charset="0"/>
              <a:ea typeface="ＭＳ Ｐゴシック" charset="-128"/>
              <a:cs typeface="Mangal" panose="02040503050203030202" pitchFamily="18" charset="0"/>
            </a:endParaRPr>
          </a:p>
        </p:txBody>
      </p:sp>
      <p:sp>
        <p:nvSpPr>
          <p:cNvPr id="6" name="Rectangle 5">
            <a:extLst>
              <a:ext uri="{FF2B5EF4-FFF2-40B4-BE49-F238E27FC236}">
                <a16:creationId xmlns:a16="http://schemas.microsoft.com/office/drawing/2014/main" id="{E2B5F482-A1DF-47CF-A799-587634BE9938}"/>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pic>
        <p:nvPicPr>
          <p:cNvPr id="8" name="Picture 7">
            <a:extLst>
              <a:ext uri="{FF2B5EF4-FFF2-40B4-BE49-F238E27FC236}">
                <a16:creationId xmlns:a16="http://schemas.microsoft.com/office/drawing/2014/main" id="{974530B3-2C71-47A4-BAB2-78A35EAF1A59}"/>
              </a:ext>
            </a:extLst>
          </p:cNvPr>
          <p:cNvPicPr>
            <a:picLocks noChangeAspect="1"/>
          </p:cNvPicPr>
          <p:nvPr userDrawn="1"/>
        </p:nvPicPr>
        <p:blipFill>
          <a:blip r:embed="rId2"/>
          <a:stretch>
            <a:fillRect/>
          </a:stretch>
        </p:blipFill>
        <p:spPr>
          <a:xfrm>
            <a:off x="6482271" y="3123385"/>
            <a:ext cx="4201604" cy="611230"/>
          </a:xfrm>
          <a:prstGeom prst="rect">
            <a:avLst/>
          </a:prstGeom>
        </p:spPr>
      </p:pic>
      <p:pic>
        <p:nvPicPr>
          <p:cNvPr id="7" name="Picture 6" descr="A close up of a sign&#10;&#10;Description automatically generated">
            <a:extLst>
              <a:ext uri="{FF2B5EF4-FFF2-40B4-BE49-F238E27FC236}">
                <a16:creationId xmlns:a16="http://schemas.microsoft.com/office/drawing/2014/main" id="{CCEA745E-892A-49CD-974F-21835ACAF3E6}"/>
              </a:ext>
            </a:extLst>
          </p:cNvPr>
          <p:cNvPicPr>
            <a:picLocks noChangeAspect="1"/>
          </p:cNvPicPr>
          <p:nvPr userDrawn="1"/>
        </p:nvPicPr>
        <p:blipFill>
          <a:blip r:embed="rId3"/>
          <a:stretch>
            <a:fillRect/>
          </a:stretch>
        </p:blipFill>
        <p:spPr>
          <a:xfrm>
            <a:off x="617459" y="6322563"/>
            <a:ext cx="1014389" cy="354911"/>
          </a:xfrm>
          <a:prstGeom prst="rect">
            <a:avLst/>
          </a:prstGeom>
        </p:spPr>
      </p:pic>
    </p:spTree>
    <p:extLst>
      <p:ext uri="{BB962C8B-B14F-4D97-AF65-F5344CB8AC3E}">
        <p14:creationId xmlns:p14="http://schemas.microsoft.com/office/powerpoint/2010/main" val="33231934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p:bgPr>
        <a:solidFill>
          <a:schemeClr val="accent1"/>
        </a:solidFill>
        <a:effectLst/>
      </p:bgPr>
    </p:bg>
    <p:spTree>
      <p:nvGrpSpPr>
        <p:cNvPr id="1" name=""/>
        <p:cNvGrpSpPr/>
        <p:nvPr/>
      </p:nvGrpSpPr>
      <p:grpSpPr>
        <a:xfrm>
          <a:off x="0" y="0"/>
          <a:ext cx="0" cy="0"/>
          <a:chOff x="0" y="0"/>
          <a:chExt cx="0" cy="0"/>
        </a:xfrm>
      </p:grpSpPr>
      <p:sp>
        <p:nvSpPr>
          <p:cNvPr id="2" name="TextBox 26"/>
          <p:cNvSpPr txBox="1">
            <a:spLocks noChangeArrowheads="1"/>
          </p:cNvSpPr>
          <p:nvPr userDrawn="1"/>
        </p:nvSpPr>
        <p:spPr bwMode="auto">
          <a:xfrm>
            <a:off x="492125" y="64309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EF865F52-F038-9143-B10F-EC315F327B49}" type="slidenum">
              <a:rPr kumimoji="0" lang="en-US" altLang="en-US" sz="1000" b="0" i="0" u="none" strike="noStrike" kern="1200" cap="none" spc="0" normalizeH="0" baseline="0" noProof="0" smtClean="0">
                <a:ln>
                  <a:noFill/>
                </a:ln>
                <a:solidFill>
                  <a:srgbClr val="7F7F7F"/>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a:ln>
                <a:noFill/>
              </a:ln>
              <a:solidFill>
                <a:srgbClr val="7F7F7F"/>
              </a:solidFill>
              <a:effectLst/>
              <a:uLnTx/>
              <a:uFillTx/>
              <a:latin typeface="Calibri" charset="0"/>
              <a:ea typeface="ＭＳ Ｐゴシック" charset="-128"/>
              <a:cs typeface="+mn-cs"/>
            </a:endParaRPr>
          </a:p>
        </p:txBody>
      </p:sp>
      <p:sp>
        <p:nvSpPr>
          <p:cNvPr id="3" name="TextBox 2"/>
          <p:cNvSpPr txBox="1">
            <a:spLocks noChangeArrowheads="1"/>
          </p:cNvSpPr>
          <p:nvPr userDrawn="1"/>
        </p:nvSpPr>
        <p:spPr bwMode="auto">
          <a:xfrm>
            <a:off x="492125" y="64309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223CA994-01FB-B24C-A927-7E3417958BAD}" type="slidenum">
              <a:rPr kumimoji="0" lang="en-US" altLang="en-US" sz="1000" b="0" i="0" u="none" strike="noStrike" kern="1200" cap="none" spc="0" normalizeH="0" baseline="0" noProof="0" smtClean="0">
                <a:ln>
                  <a:noFill/>
                </a:ln>
                <a:solidFill>
                  <a:prstClr val="white"/>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a:ln>
                <a:noFill/>
              </a:ln>
              <a:solidFill>
                <a:prstClr val="white"/>
              </a:solidFill>
              <a:effectLst/>
              <a:uLnTx/>
              <a:uFillTx/>
              <a:latin typeface="Calibri" charset="0"/>
              <a:ea typeface="ＭＳ Ｐゴシック" charset="-128"/>
              <a:cs typeface="+mn-cs"/>
            </a:endParaRPr>
          </a:p>
        </p:txBody>
      </p:sp>
      <p:sp>
        <p:nvSpPr>
          <p:cNvPr id="4" name="Rectangle 3"/>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6" name="Rectangle 5"/>
          <p:cNvSpPr>
            <a:spLocks noChangeArrowheads="1"/>
          </p:cNvSpPr>
          <p:nvPr userDrawn="1"/>
        </p:nvSpPr>
        <p:spPr bwMode="auto">
          <a:xfrm>
            <a:off x="728663" y="4800600"/>
            <a:ext cx="54324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x-none" sz="1200" b="0" i="0" u="none" strike="noStrike" kern="1200" cap="none" spc="0" normalizeH="0" baseline="0" noProof="0">
                <a:ln>
                  <a:noFill/>
                </a:ln>
                <a:solidFill>
                  <a:prstClr val="white"/>
                </a:solidFill>
                <a:effectLst/>
                <a:uLnTx/>
                <a:uFillTx/>
                <a:latin typeface="Calibri" charset="0"/>
                <a:ea typeface="ＭＳ Ｐゴシック" charset="-128"/>
                <a:cs typeface="+mn-cs"/>
              </a:rPr>
              <a:t>The Arm trademarks featured in this presentation are registered trademarks or trademarks of Arm Limited (or its subsidiaries) in the US and/or elsewhere.  All rights reserved.  All other marks featured may be trademarks of their respective owners.</a:t>
            </a:r>
          </a:p>
          <a:p>
            <a:pPr marL="0" marR="0" lvl="0" indent="0" algn="l" defTabSz="914400" rtl="0" eaLnBrk="0" fontAlgn="base" latinLnBrk="0" hangingPunct="0">
              <a:lnSpc>
                <a:spcPct val="100000"/>
              </a:lnSpc>
              <a:spcBef>
                <a:spcPct val="0"/>
              </a:spcBef>
              <a:spcAft>
                <a:spcPct val="0"/>
              </a:spcAft>
              <a:buClrTx/>
              <a:buSzTx/>
              <a:buFontTx/>
              <a:buNone/>
              <a:tabLst/>
              <a:defRPr/>
            </a:pPr>
            <a:br>
              <a:rPr kumimoji="0" lang="en-US" altLang="x-none" sz="1200" b="0" i="0" u="none" strike="noStrike" kern="1200" cap="none" spc="0" normalizeH="0" baseline="0" noProof="0">
                <a:ln>
                  <a:noFill/>
                </a:ln>
                <a:solidFill>
                  <a:prstClr val="white"/>
                </a:solidFill>
                <a:effectLst/>
                <a:uLnTx/>
                <a:uFillTx/>
                <a:latin typeface="Calibri" charset="0"/>
                <a:ea typeface="ＭＳ Ｐゴシック" charset="-128"/>
                <a:cs typeface="+mn-cs"/>
              </a:rPr>
            </a:br>
            <a:r>
              <a:rPr kumimoji="0" lang="en-US" altLang="x-none" sz="1200" b="0" i="0" u="none" strike="noStrike" kern="1200" cap="none" spc="0" normalizeH="0" baseline="0" noProof="0" err="1">
                <a:ln>
                  <a:noFill/>
                </a:ln>
                <a:solidFill>
                  <a:prstClr val="white"/>
                </a:solidFill>
                <a:effectLst/>
                <a:uLnTx/>
                <a:uFillTx/>
                <a:latin typeface="Calibri" charset="0"/>
                <a:ea typeface="ＭＳ Ｐゴシック" charset="-128"/>
                <a:cs typeface="+mn-cs"/>
              </a:rPr>
              <a:t>www.arm.com</a:t>
            </a:r>
            <a:r>
              <a:rPr kumimoji="0" lang="en-US" altLang="x-none" sz="1200" b="0" i="0" u="none" strike="noStrike" kern="1200" cap="none" spc="0" normalizeH="0" baseline="0" noProof="0">
                <a:ln>
                  <a:noFill/>
                </a:ln>
                <a:solidFill>
                  <a:prstClr val="white"/>
                </a:solidFill>
                <a:effectLst/>
                <a:uLnTx/>
                <a:uFillTx/>
                <a:latin typeface="Calibri" charset="0"/>
                <a:ea typeface="ＭＳ Ｐゴシック" charset="-128"/>
                <a:cs typeface="+mn-cs"/>
              </a:rPr>
              <a:t>/company/policies/trademarks</a:t>
            </a:r>
          </a:p>
        </p:txBody>
      </p:sp>
      <p:sp>
        <p:nvSpPr>
          <p:cNvPr id="9" name="TextBox 20"/>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r>
              <a:rPr kumimoji="0" lang="en-US" altLang="en-US" sz="1000" b="0" i="0" u="none" strike="noStrike" kern="1200" cap="none" spc="0" normalizeH="0" baseline="0" noProof="0">
                <a:ln>
                  <a:noFill/>
                </a:ln>
                <a:solidFill>
                  <a:prstClr val="white"/>
                </a:solidFill>
                <a:effectLst/>
                <a:uLnTx/>
                <a:uFillTx/>
                <a:latin typeface="Calibri" charset="0"/>
                <a:ea typeface="ＭＳ Ｐゴシック" charset="-128"/>
                <a:cs typeface="+mn-cs"/>
              </a:rPr>
              <a:t>© 2018 Arm Limited </a:t>
            </a:r>
          </a:p>
        </p:txBody>
      </p:sp>
      <p:pic>
        <p:nvPicPr>
          <p:cNvPr id="8" name="Picture 7">
            <a:extLst>
              <a:ext uri="{FF2B5EF4-FFF2-40B4-BE49-F238E27FC236}">
                <a16:creationId xmlns:a16="http://schemas.microsoft.com/office/drawing/2014/main" id="{3CE9EDFC-9DD0-4ADC-9DE6-C6516087E64B}"/>
              </a:ext>
            </a:extLst>
          </p:cNvPr>
          <p:cNvPicPr>
            <a:picLocks noChangeAspect="1"/>
          </p:cNvPicPr>
          <p:nvPr userDrawn="1"/>
        </p:nvPicPr>
        <p:blipFill>
          <a:blip r:embed="rId2"/>
          <a:stretch>
            <a:fillRect/>
          </a:stretch>
        </p:blipFill>
        <p:spPr>
          <a:xfrm>
            <a:off x="6860962" y="3123385"/>
            <a:ext cx="4201604" cy="611230"/>
          </a:xfrm>
          <a:prstGeom prst="rect">
            <a:avLst/>
          </a:prstGeom>
        </p:spPr>
      </p:pic>
    </p:spTree>
    <p:extLst>
      <p:ext uri="{BB962C8B-B14F-4D97-AF65-F5344CB8AC3E}">
        <p14:creationId xmlns:p14="http://schemas.microsoft.com/office/powerpoint/2010/main" val="1341621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Subtitle and Content alternat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CBF7399-A5A6-45BA-979D-565957665B70}"/>
              </a:ext>
            </a:extLst>
          </p:cNvPr>
          <p:cNvSpPr/>
          <p:nvPr userDrawn="1"/>
        </p:nvSpPr>
        <p:spPr>
          <a:xfrm>
            <a:off x="0"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6" name="Rectangle 5">
            <a:extLst>
              <a:ext uri="{FF2B5EF4-FFF2-40B4-BE49-F238E27FC236}">
                <a16:creationId xmlns:a16="http://schemas.microsoft.com/office/drawing/2014/main" id="{57ADA842-6E77-49F5-886C-490811425F6D}"/>
              </a:ext>
            </a:extLst>
          </p:cNvPr>
          <p:cNvSpPr/>
          <p:nvPr userDrawn="1"/>
        </p:nvSpPr>
        <p:spPr>
          <a:xfrm>
            <a:off x="-15875"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pic>
        <p:nvPicPr>
          <p:cNvPr id="9" name="Picture 8">
            <a:extLst>
              <a:ext uri="{FF2B5EF4-FFF2-40B4-BE49-F238E27FC236}">
                <a16:creationId xmlns:a16="http://schemas.microsoft.com/office/drawing/2014/main" id="{0EED0DA2-9043-4185-9741-3FE41800937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182461" y="5720754"/>
            <a:ext cx="5800089" cy="1137247"/>
          </a:xfrm>
          <a:custGeom>
            <a:avLst/>
            <a:gdLst>
              <a:gd name="connsiteX0" fmla="*/ 1969769 w 5800089"/>
              <a:gd name="connsiteY0" fmla="*/ 0 h 1137247"/>
              <a:gd name="connsiteX1" fmla="*/ 5800089 w 5800089"/>
              <a:gd name="connsiteY1" fmla="*/ 0 h 1137247"/>
              <a:gd name="connsiteX2" fmla="*/ 3830319 w 5800089"/>
              <a:gd name="connsiteY2" fmla="*/ 1137247 h 1137247"/>
              <a:gd name="connsiteX3" fmla="*/ 0 w 5800089"/>
              <a:gd name="connsiteY3" fmla="*/ 1137247 h 1137247"/>
            </a:gdLst>
            <a:ahLst/>
            <a:cxnLst>
              <a:cxn ang="0">
                <a:pos x="connsiteX0" y="connsiteY0"/>
              </a:cxn>
              <a:cxn ang="0">
                <a:pos x="connsiteX1" y="connsiteY1"/>
              </a:cxn>
              <a:cxn ang="0">
                <a:pos x="connsiteX2" y="connsiteY2"/>
              </a:cxn>
              <a:cxn ang="0">
                <a:pos x="connsiteX3" y="connsiteY3"/>
              </a:cxn>
            </a:cxnLst>
            <a:rect l="l" t="t" r="r" b="b"/>
            <a:pathLst>
              <a:path w="5800089" h="1137247">
                <a:moveTo>
                  <a:pt x="1969769" y="0"/>
                </a:moveTo>
                <a:lnTo>
                  <a:pt x="5800089" y="0"/>
                </a:lnTo>
                <a:lnTo>
                  <a:pt x="3830319" y="1137247"/>
                </a:lnTo>
                <a:lnTo>
                  <a:pt x="0" y="1137247"/>
                </a:lnTo>
                <a:close/>
              </a:path>
            </a:pathLst>
          </a:custGeom>
        </p:spPr>
      </p:pic>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7"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bg1"/>
                </a:solidFill>
              </a:defRPr>
            </a:lvl1pPr>
          </a:lstStyle>
          <a:p>
            <a:pPr lvl="0"/>
            <a:r>
              <a:rPr lang="en-US"/>
              <a:t>Click to edit Master text styles</a:t>
            </a:r>
          </a:p>
        </p:txBody>
      </p:sp>
      <p:sp>
        <p:nvSpPr>
          <p:cNvPr id="8" name="Text Placeholder 2"/>
          <p:cNvSpPr>
            <a:spLocks noGrp="1"/>
          </p:cNvSpPr>
          <p:nvPr>
            <p:ph idx="1"/>
          </p:nvPr>
        </p:nvSpPr>
        <p:spPr>
          <a:xfrm>
            <a:off x="490435" y="1666160"/>
            <a:ext cx="11180867" cy="3619578"/>
          </a:xfrm>
          <a:prstGeom prst="rect">
            <a:avLst/>
          </a:prstGeom>
        </p:spPr>
        <p:txBody>
          <a:bodyPr/>
          <a:lstStyle>
            <a:lvl1pPr marL="342900" indent="-342900">
              <a:buClr>
                <a:schemeClr val="bg1"/>
              </a:buClr>
              <a:buFont typeface="Arial" charset="0"/>
              <a:buChar cha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59118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6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25C61611-3300-41F4-84AB-94B0AEB16E06}"/>
              </a:ext>
            </a:extLst>
          </p:cNvPr>
          <p:cNvPicPr>
            <a:picLocks noChangeAspect="1"/>
          </p:cNvPicPr>
          <p:nvPr userDrawn="1"/>
        </p:nvPicPr>
        <p:blipFill>
          <a:blip r:embed="rId2">
            <a:extLst>
              <a:ext uri="{28A0092B-C50C-407E-A947-70E740481C1C}">
                <a14:useLocalDpi xmlns:a14="http://schemas.microsoft.com/office/drawing/2010/main" val="0"/>
              </a:ext>
            </a:extLst>
          </a:blip>
          <a:srcRect t="-2"/>
          <a:stretch>
            <a:fillRect/>
          </a:stretch>
        </p:blipFill>
        <p:spPr bwMode="auto">
          <a:xfrm>
            <a:off x="0" y="0"/>
            <a:ext cx="122253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4349E85A-37F4-4B10-9CEF-826A13263882}"/>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sp>
        <p:nvSpPr>
          <p:cNvPr id="17" name="Subtitle 2">
            <a:extLst>
              <a:ext uri="{FF2B5EF4-FFF2-40B4-BE49-F238E27FC236}">
                <a16:creationId xmlns:a16="http://schemas.microsoft.com/office/drawing/2014/main" id="{358EDEA1-0DE3-4FC1-BD43-3AA9652E3E3A}"/>
              </a:ext>
            </a:extLst>
          </p:cNvPr>
          <p:cNvSpPr txBox="1">
            <a:spLocks/>
          </p:cNvSpPr>
          <p:nvPr userDrawn="1"/>
        </p:nvSpPr>
        <p:spPr bwMode="auto">
          <a:xfrm>
            <a:off x="5016500" y="137477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srgbClr val="7F7F7F"/>
              </a:solidFill>
              <a:effectLst/>
              <a:uLnTx/>
              <a:uFillTx/>
              <a:latin typeface="Calibri" charset="0"/>
              <a:ea typeface="ＭＳ Ｐゴシック" charset="0"/>
              <a:cs typeface="ＭＳ Ｐゴシック" charset="0"/>
            </a:endParaRPr>
          </a:p>
        </p:txBody>
      </p:sp>
      <p:sp>
        <p:nvSpPr>
          <p:cNvPr id="18" name="Subtitle 2">
            <a:extLst>
              <a:ext uri="{FF2B5EF4-FFF2-40B4-BE49-F238E27FC236}">
                <a16:creationId xmlns:a16="http://schemas.microsoft.com/office/drawing/2014/main" id="{FE9339E2-6786-4585-B68E-B160A16B524C}"/>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prstClr val="white"/>
              </a:solidFill>
              <a:effectLst/>
              <a:uLnTx/>
              <a:uFillTx/>
              <a:latin typeface="Calibri" charset="0"/>
              <a:ea typeface="ＭＳ Ｐゴシック" charset="0"/>
              <a:cs typeface="ＭＳ Ｐゴシック" charset="0"/>
            </a:endParaRPr>
          </a:p>
        </p:txBody>
      </p:sp>
      <p:sp>
        <p:nvSpPr>
          <p:cNvPr id="19" name="Rectangle 18">
            <a:extLst>
              <a:ext uri="{FF2B5EF4-FFF2-40B4-BE49-F238E27FC236}">
                <a16:creationId xmlns:a16="http://schemas.microsoft.com/office/drawing/2014/main" id="{08B2A1FB-5F08-4983-827C-7406A849E900}"/>
              </a:ext>
            </a:extLst>
          </p:cNvPr>
          <p:cNvSpPr/>
          <p:nvPr userDrawn="1"/>
        </p:nvSpPr>
        <p:spPr>
          <a:xfrm>
            <a:off x="3413126" y="4835525"/>
            <a:ext cx="3828922"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3" name="Rectangle 22">
            <a:extLst>
              <a:ext uri="{FF2B5EF4-FFF2-40B4-BE49-F238E27FC236}">
                <a16:creationId xmlns:a16="http://schemas.microsoft.com/office/drawing/2014/main" id="{2A4BEA0D-7E19-4ECC-A868-BDD295C3C5AD}"/>
              </a:ext>
            </a:extLst>
          </p:cNvPr>
          <p:cNvSpPr/>
          <p:nvPr userDrawn="1"/>
        </p:nvSpPr>
        <p:spPr>
          <a:xfrm rot="5400000">
            <a:off x="9135998" y="3897249"/>
            <a:ext cx="955675" cy="474357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4" name="Rectangle 23">
            <a:extLst>
              <a:ext uri="{FF2B5EF4-FFF2-40B4-BE49-F238E27FC236}">
                <a16:creationId xmlns:a16="http://schemas.microsoft.com/office/drawing/2014/main" id="{4A52877D-AFFE-4F87-98A7-0F60ACE3A468}"/>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5" name="TextBox 24">
            <a:extLst>
              <a:ext uri="{FF2B5EF4-FFF2-40B4-BE49-F238E27FC236}">
                <a16:creationId xmlns:a16="http://schemas.microsoft.com/office/drawing/2014/main" id="{B9BE22F3-8447-4280-A964-8A2DE5DCE00A}"/>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pic>
        <p:nvPicPr>
          <p:cNvPr id="29" name="Picture 16">
            <a:extLst>
              <a:ext uri="{FF2B5EF4-FFF2-40B4-BE49-F238E27FC236}">
                <a16:creationId xmlns:a16="http://schemas.microsoft.com/office/drawing/2014/main" id="{DF830758-099E-403E-BA65-CFA5270CF82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14">
            <a:extLst>
              <a:ext uri="{FF2B5EF4-FFF2-40B4-BE49-F238E27FC236}">
                <a16:creationId xmlns:a16="http://schemas.microsoft.com/office/drawing/2014/main" id="{1F8231B9-154D-4155-9D0E-202BE47E2A46}"/>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12161838" cy="6951663"/>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 Placeholder 28"/>
          <p:cNvSpPr>
            <a:spLocks noGrp="1"/>
          </p:cNvSpPr>
          <p:nvPr>
            <p:ph type="body" sz="quarter" idx="12" hasCustomPrompt="1"/>
          </p:nvPr>
        </p:nvSpPr>
        <p:spPr>
          <a:xfrm>
            <a:off x="7426906" y="5958086"/>
            <a:ext cx="4264272" cy="295077"/>
          </a:xfrm>
        </p:spPr>
        <p:txBody>
          <a:bodyPr/>
          <a:lstStyle>
            <a:lvl1pPr algn="r">
              <a:spcAft>
                <a:spcPts val="600"/>
              </a:spcAft>
              <a:defRPr sz="2000">
                <a:solidFill>
                  <a:schemeClr val="bg1"/>
                </a:solidFill>
              </a:defRPr>
            </a:lvl1pPr>
          </a:lstStyle>
          <a:p>
            <a:pPr lvl="0"/>
            <a:r>
              <a:rPr lang="en-US"/>
              <a:t>Author Name</a:t>
            </a:r>
          </a:p>
        </p:txBody>
      </p:sp>
      <p:sp>
        <p:nvSpPr>
          <p:cNvPr id="32" name="Text Placeholder 28"/>
          <p:cNvSpPr>
            <a:spLocks noGrp="1"/>
          </p:cNvSpPr>
          <p:nvPr>
            <p:ph type="body" sz="quarter" idx="13" hasCustomPrompt="1"/>
          </p:nvPr>
        </p:nvSpPr>
        <p:spPr>
          <a:xfrm>
            <a:off x="7426906" y="6267966"/>
            <a:ext cx="4264272" cy="301109"/>
          </a:xfrm>
        </p:spPr>
        <p:txBody>
          <a:bodyPr/>
          <a:lstStyle>
            <a:lvl1pPr algn="r">
              <a:spcAft>
                <a:spcPts val="600"/>
              </a:spcAft>
              <a:defRPr sz="2000">
                <a:solidFill>
                  <a:schemeClr val="bg1"/>
                </a:solidFill>
              </a:defRPr>
            </a:lvl1pPr>
          </a:lstStyle>
          <a:p>
            <a:pPr lvl="0"/>
            <a:r>
              <a:rPr lang="en-US"/>
              <a:t>Date</a:t>
            </a:r>
          </a:p>
        </p:txBody>
      </p:sp>
      <p:sp>
        <p:nvSpPr>
          <p:cNvPr id="33" name="Title 1"/>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34" name="Text Placeholder 3"/>
          <p:cNvSpPr>
            <a:spLocks noGrp="1"/>
          </p:cNvSpPr>
          <p:nvPr>
            <p:ph type="body" sz="quarter" idx="14"/>
          </p:nvPr>
        </p:nvSpPr>
        <p:spPr>
          <a:xfrm>
            <a:off x="7426906" y="1652709"/>
            <a:ext cx="4268207"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35" name="Subtitle 2"/>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pic>
        <p:nvPicPr>
          <p:cNvPr id="21" name="Picture 20" descr="A close up of a sign&#10;&#10;Description automatically generated">
            <a:extLst>
              <a:ext uri="{FF2B5EF4-FFF2-40B4-BE49-F238E27FC236}">
                <a16:creationId xmlns:a16="http://schemas.microsoft.com/office/drawing/2014/main" id="{CDA8958D-435D-4AAA-9913-D4E5532020D1}"/>
              </a:ext>
            </a:extLst>
          </p:cNvPr>
          <p:cNvPicPr>
            <a:picLocks noChangeAspect="1"/>
          </p:cNvPicPr>
          <p:nvPr userDrawn="1"/>
        </p:nvPicPr>
        <p:blipFill>
          <a:blip r:embed="rId5"/>
          <a:stretch>
            <a:fillRect/>
          </a:stretch>
        </p:blipFill>
        <p:spPr>
          <a:xfrm>
            <a:off x="589011" y="6332524"/>
            <a:ext cx="1115828" cy="390402"/>
          </a:xfrm>
          <a:prstGeom prst="rect">
            <a:avLst/>
          </a:prstGeom>
        </p:spPr>
      </p:pic>
    </p:spTree>
    <p:extLst>
      <p:ext uri="{BB962C8B-B14F-4D97-AF65-F5344CB8AC3E}">
        <p14:creationId xmlns:p14="http://schemas.microsoft.com/office/powerpoint/2010/main" val="826927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0_Title Slide">
    <p:bg>
      <p:bgPr>
        <a:solidFill>
          <a:schemeClr val="accent1"/>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012829B4-F003-443D-BAAD-D767D7607653}"/>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srgbClr val="333E48"/>
              </a:solidFill>
              <a:effectLst/>
              <a:uLnTx/>
              <a:uFillTx/>
              <a:latin typeface="Calibri" charset="0"/>
              <a:ea typeface="ＭＳ Ｐゴシック" charset="0"/>
              <a:cs typeface="ＭＳ Ｐゴシック" charset="0"/>
            </a:endParaRPr>
          </a:p>
        </p:txBody>
      </p:sp>
      <p:sp>
        <p:nvSpPr>
          <p:cNvPr id="19" name="Title 1"/>
          <p:cNvSpPr>
            <a:spLocks noGrp="1"/>
          </p:cNvSpPr>
          <p:nvPr>
            <p:ph type="title"/>
          </p:nvPr>
        </p:nvSpPr>
        <p:spPr>
          <a:xfrm>
            <a:off x="6294006" y="2057639"/>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20" name="Subtitle 2"/>
          <p:cNvSpPr>
            <a:spLocks noGrp="1"/>
          </p:cNvSpPr>
          <p:nvPr>
            <p:ph type="subTitle" idx="1"/>
          </p:nvPr>
        </p:nvSpPr>
        <p:spPr>
          <a:xfrm>
            <a:off x="6298735" y="3671282"/>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
        <p:nvSpPr>
          <p:cNvPr id="21" name="Text Placeholder 28"/>
          <p:cNvSpPr>
            <a:spLocks noGrp="1"/>
          </p:cNvSpPr>
          <p:nvPr>
            <p:ph type="body" sz="quarter" idx="12" hasCustomPrompt="1"/>
          </p:nvPr>
        </p:nvSpPr>
        <p:spPr>
          <a:xfrm>
            <a:off x="6294006" y="5562481"/>
            <a:ext cx="5041572" cy="239159"/>
          </a:xfrm>
        </p:spPr>
        <p:txBody>
          <a:bodyPr/>
          <a:lstStyle>
            <a:lvl1pPr algn="r">
              <a:spcAft>
                <a:spcPts val="600"/>
              </a:spcAft>
              <a:defRPr sz="2000">
                <a:solidFill>
                  <a:schemeClr val="bg1"/>
                </a:solidFill>
              </a:defRPr>
            </a:lvl1pPr>
          </a:lstStyle>
          <a:p>
            <a:pPr lvl="0"/>
            <a:r>
              <a:rPr lang="en-US"/>
              <a:t>Author</a:t>
            </a:r>
          </a:p>
        </p:txBody>
      </p:sp>
      <p:sp>
        <p:nvSpPr>
          <p:cNvPr id="22" name="Text Placeholder 28"/>
          <p:cNvSpPr>
            <a:spLocks noGrp="1"/>
          </p:cNvSpPr>
          <p:nvPr>
            <p:ph type="body" sz="quarter" idx="13" hasCustomPrompt="1"/>
          </p:nvPr>
        </p:nvSpPr>
        <p:spPr>
          <a:xfrm>
            <a:off x="6294006" y="5872361"/>
            <a:ext cx="5041572" cy="239159"/>
          </a:xfrm>
        </p:spPr>
        <p:txBody>
          <a:bodyPr/>
          <a:lstStyle>
            <a:lvl1pPr algn="r">
              <a:spcAft>
                <a:spcPts val="600"/>
              </a:spcAft>
              <a:defRPr sz="2000">
                <a:solidFill>
                  <a:schemeClr val="bg1"/>
                </a:solidFill>
              </a:defRPr>
            </a:lvl1pPr>
          </a:lstStyle>
          <a:p>
            <a:pPr lvl="0"/>
            <a:r>
              <a:rPr lang="en-US"/>
              <a:t>Date</a:t>
            </a:r>
          </a:p>
        </p:txBody>
      </p:sp>
      <p:sp>
        <p:nvSpPr>
          <p:cNvPr id="23" name="Text Placeholder 3"/>
          <p:cNvSpPr>
            <a:spLocks noGrp="1"/>
          </p:cNvSpPr>
          <p:nvPr>
            <p:ph type="body" sz="quarter" idx="14"/>
          </p:nvPr>
        </p:nvSpPr>
        <p:spPr>
          <a:xfrm>
            <a:off x="7071306" y="1639338"/>
            <a:ext cx="4268207" cy="289871"/>
          </a:xfrm>
        </p:spPr>
        <p:txBody>
          <a:bodyPr/>
          <a:lstStyle>
            <a:lvl1pPr marL="0" indent="0" algn="r">
              <a:buNone/>
              <a:defRPr sz="2400" baseline="0">
                <a:solidFill>
                  <a:schemeClr val="bg1"/>
                </a:solidFill>
              </a:defRPr>
            </a:lvl1pPr>
          </a:lstStyle>
          <a:p>
            <a:pPr lvl="0"/>
            <a:r>
              <a:rPr lang="en-US"/>
              <a:t>Click to edit Master text styles</a:t>
            </a:r>
          </a:p>
        </p:txBody>
      </p:sp>
      <p:pic>
        <p:nvPicPr>
          <p:cNvPr id="11" name="Picture 10">
            <a:extLst>
              <a:ext uri="{FF2B5EF4-FFF2-40B4-BE49-F238E27FC236}">
                <a16:creationId xmlns:a16="http://schemas.microsoft.com/office/drawing/2014/main" id="{899C5097-7251-45E1-B2AF-B137762C7DCF}"/>
              </a:ext>
            </a:extLst>
          </p:cNvPr>
          <p:cNvPicPr>
            <a:picLocks noChangeAspect="1"/>
          </p:cNvPicPr>
          <p:nvPr userDrawn="1"/>
        </p:nvPicPr>
        <p:blipFill>
          <a:blip r:embed="rId2"/>
          <a:stretch>
            <a:fillRect/>
          </a:stretch>
        </p:blipFill>
        <p:spPr>
          <a:xfrm>
            <a:off x="804863" y="1731920"/>
            <a:ext cx="4040830" cy="587841"/>
          </a:xfrm>
          <a:prstGeom prst="rect">
            <a:avLst/>
          </a:prstGeom>
        </p:spPr>
      </p:pic>
      <p:pic>
        <p:nvPicPr>
          <p:cNvPr id="12" name="Picture 11" descr="A close up of a sign&#10;&#10;Description automatically generated">
            <a:extLst>
              <a:ext uri="{FF2B5EF4-FFF2-40B4-BE49-F238E27FC236}">
                <a16:creationId xmlns:a16="http://schemas.microsoft.com/office/drawing/2014/main" id="{1AC44061-9533-48F5-9B3A-0BF66942F851}"/>
              </a:ext>
            </a:extLst>
          </p:cNvPr>
          <p:cNvPicPr>
            <a:picLocks noChangeAspect="1"/>
          </p:cNvPicPr>
          <p:nvPr userDrawn="1"/>
        </p:nvPicPr>
        <p:blipFill>
          <a:blip r:embed="rId3"/>
          <a:stretch>
            <a:fillRect/>
          </a:stretch>
        </p:blipFill>
        <p:spPr>
          <a:xfrm>
            <a:off x="589011" y="6332524"/>
            <a:ext cx="1115828" cy="390402"/>
          </a:xfrm>
          <a:prstGeom prst="rect">
            <a:avLst/>
          </a:prstGeom>
        </p:spPr>
      </p:pic>
    </p:spTree>
    <p:extLst>
      <p:ext uri="{BB962C8B-B14F-4D97-AF65-F5344CB8AC3E}">
        <p14:creationId xmlns:p14="http://schemas.microsoft.com/office/powerpoint/2010/main" val="4221357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_Section Divider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E11C1B9F-CF01-4B19-871A-0E835AC194B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362B52B8-B955-4011-BA1B-3F562C2B9721}"/>
              </a:ext>
            </a:extLst>
          </p:cNvPr>
          <p:cNvSpPr/>
          <p:nvPr userDrawn="1"/>
        </p:nvSpPr>
        <p:spPr>
          <a:xfrm>
            <a:off x="9145588" y="0"/>
            <a:ext cx="94456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5" name="Rectangle 4">
            <a:extLst>
              <a:ext uri="{FF2B5EF4-FFF2-40B4-BE49-F238E27FC236}">
                <a16:creationId xmlns:a16="http://schemas.microsoft.com/office/drawing/2014/main" id="{29C667FE-5F49-4902-BA4E-5F42CE73BF8F}"/>
              </a:ext>
            </a:extLst>
          </p:cNvPr>
          <p:cNvSpPr/>
          <p:nvPr userDrawn="1"/>
        </p:nvSpPr>
        <p:spPr>
          <a:xfrm rot="5400000">
            <a:off x="5618956" y="-781843"/>
            <a:ext cx="954087" cy="12192000"/>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10"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 styles</a:t>
            </a:r>
          </a:p>
        </p:txBody>
      </p:sp>
      <p:sp>
        <p:nvSpPr>
          <p:cNvPr id="8"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a:t>Sub header if needed</a:t>
            </a:r>
          </a:p>
        </p:txBody>
      </p:sp>
      <p:pic>
        <p:nvPicPr>
          <p:cNvPr id="9" name="Picture 8">
            <a:extLst>
              <a:ext uri="{FF2B5EF4-FFF2-40B4-BE49-F238E27FC236}">
                <a16:creationId xmlns:a16="http://schemas.microsoft.com/office/drawing/2014/main" id="{6D1E5EE6-EC60-4F36-8250-F6D27EEE174F}"/>
              </a:ext>
            </a:extLst>
          </p:cNvPr>
          <p:cNvPicPr>
            <a:picLocks noChangeAspect="1"/>
          </p:cNvPicPr>
          <p:nvPr userDrawn="1"/>
        </p:nvPicPr>
        <p:blipFill>
          <a:blip r:embed="rId3"/>
          <a:stretch>
            <a:fillRect/>
          </a:stretch>
        </p:blipFill>
        <p:spPr>
          <a:xfrm>
            <a:off x="9282544" y="6335650"/>
            <a:ext cx="2732051" cy="397446"/>
          </a:xfrm>
          <a:prstGeom prst="rect">
            <a:avLst/>
          </a:prstGeom>
        </p:spPr>
      </p:pic>
      <p:pic>
        <p:nvPicPr>
          <p:cNvPr id="12" name="Picture 11" descr="A close up of a sign&#10;&#10;Description automatically generated">
            <a:extLst>
              <a:ext uri="{FF2B5EF4-FFF2-40B4-BE49-F238E27FC236}">
                <a16:creationId xmlns:a16="http://schemas.microsoft.com/office/drawing/2014/main" id="{DDEFB34E-F79E-4694-8EBA-01E8B8B8B2E5}"/>
              </a:ext>
            </a:extLst>
          </p:cNvPr>
          <p:cNvPicPr>
            <a:picLocks noChangeAspect="1"/>
          </p:cNvPicPr>
          <p:nvPr userDrawn="1"/>
        </p:nvPicPr>
        <p:blipFill>
          <a:blip r:embed="rId4"/>
          <a:stretch>
            <a:fillRect/>
          </a:stretch>
        </p:blipFill>
        <p:spPr>
          <a:xfrm>
            <a:off x="589011" y="6332524"/>
            <a:ext cx="1115828" cy="390402"/>
          </a:xfrm>
          <a:prstGeom prst="rect">
            <a:avLst/>
          </a:prstGeom>
        </p:spPr>
      </p:pic>
    </p:spTree>
    <p:extLst>
      <p:ext uri="{BB962C8B-B14F-4D97-AF65-F5344CB8AC3E}">
        <p14:creationId xmlns:p14="http://schemas.microsoft.com/office/powerpoint/2010/main" val="2042859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_Section Divider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5B8B71E0-69B2-4405-92A4-A8D4317D90C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FB01617F-3437-4EA0-9F3A-35641BDCD476}"/>
              </a:ext>
            </a:extLst>
          </p:cNvPr>
          <p:cNvSpPr/>
          <p:nvPr userDrawn="1"/>
        </p:nvSpPr>
        <p:spPr>
          <a:xfrm>
            <a:off x="2473325" y="5788025"/>
            <a:ext cx="5715000" cy="957263"/>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5" name="Rectangle 4">
            <a:extLst>
              <a:ext uri="{FF2B5EF4-FFF2-40B4-BE49-F238E27FC236}">
                <a16:creationId xmlns:a16="http://schemas.microsoft.com/office/drawing/2014/main" id="{B93C7CB8-D0ED-4CBB-A14C-0F5A992AEC32}"/>
              </a:ext>
            </a:extLst>
          </p:cNvPr>
          <p:cNvSpPr/>
          <p:nvPr userDrawn="1"/>
        </p:nvSpPr>
        <p:spPr>
          <a:xfrm rot="5400000">
            <a:off x="8668545" y="3399631"/>
            <a:ext cx="950912" cy="3825875"/>
          </a:xfrm>
          <a:prstGeom prst="rect">
            <a:avLst/>
          </a:prstGeom>
          <a:solidFill>
            <a:schemeClr val="accent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6" name="Rectangle 5">
            <a:extLst>
              <a:ext uri="{FF2B5EF4-FFF2-40B4-BE49-F238E27FC236}">
                <a16:creationId xmlns:a16="http://schemas.microsoft.com/office/drawing/2014/main" id="{986458DA-6FE5-4EAB-9430-95208E73E3F5}"/>
              </a:ext>
            </a:extLst>
          </p:cNvPr>
          <p:cNvSpPr/>
          <p:nvPr userDrawn="1"/>
        </p:nvSpPr>
        <p:spPr>
          <a:xfrm rot="5400000">
            <a:off x="8661400" y="-395287"/>
            <a:ext cx="2852737" cy="3798888"/>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9"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 styles</a:t>
            </a:r>
          </a:p>
        </p:txBody>
      </p:sp>
      <p:sp>
        <p:nvSpPr>
          <p:cNvPr id="10"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err="1"/>
              <a:t>Subheader</a:t>
            </a:r>
            <a:r>
              <a:rPr lang="en-US"/>
              <a:t> if needed</a:t>
            </a:r>
          </a:p>
        </p:txBody>
      </p:sp>
      <p:pic>
        <p:nvPicPr>
          <p:cNvPr id="11" name="Picture 10">
            <a:extLst>
              <a:ext uri="{FF2B5EF4-FFF2-40B4-BE49-F238E27FC236}">
                <a16:creationId xmlns:a16="http://schemas.microsoft.com/office/drawing/2014/main" id="{0EFCF160-BBA0-4263-8872-2E8BE7E83267}"/>
              </a:ext>
            </a:extLst>
          </p:cNvPr>
          <p:cNvPicPr>
            <a:picLocks noChangeAspect="1"/>
          </p:cNvPicPr>
          <p:nvPr userDrawn="1"/>
        </p:nvPicPr>
        <p:blipFill>
          <a:blip r:embed="rId3"/>
          <a:stretch>
            <a:fillRect/>
          </a:stretch>
        </p:blipFill>
        <p:spPr>
          <a:xfrm>
            <a:off x="9282544" y="6335650"/>
            <a:ext cx="2732051" cy="397446"/>
          </a:xfrm>
          <a:prstGeom prst="rect">
            <a:avLst/>
          </a:prstGeom>
        </p:spPr>
      </p:pic>
      <p:pic>
        <p:nvPicPr>
          <p:cNvPr id="13" name="Picture 12" descr="A close up of a sign&#10;&#10;Description automatically generated">
            <a:extLst>
              <a:ext uri="{FF2B5EF4-FFF2-40B4-BE49-F238E27FC236}">
                <a16:creationId xmlns:a16="http://schemas.microsoft.com/office/drawing/2014/main" id="{2B0E39CF-17E1-4D81-A32E-7A29BAF8EC69}"/>
              </a:ext>
            </a:extLst>
          </p:cNvPr>
          <p:cNvPicPr>
            <a:picLocks noChangeAspect="1"/>
          </p:cNvPicPr>
          <p:nvPr userDrawn="1"/>
        </p:nvPicPr>
        <p:blipFill>
          <a:blip r:embed="rId4"/>
          <a:stretch>
            <a:fillRect/>
          </a:stretch>
        </p:blipFill>
        <p:spPr>
          <a:xfrm>
            <a:off x="589011" y="6332524"/>
            <a:ext cx="1115828" cy="390402"/>
          </a:xfrm>
          <a:prstGeom prst="rect">
            <a:avLst/>
          </a:prstGeom>
        </p:spPr>
      </p:pic>
    </p:spTree>
    <p:extLst>
      <p:ext uri="{BB962C8B-B14F-4D97-AF65-F5344CB8AC3E}">
        <p14:creationId xmlns:p14="http://schemas.microsoft.com/office/powerpoint/2010/main" val="694542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8_Section Divider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80CE8D38-A1A3-42B2-A2B4-D2CAD399E6A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89895B2B-A497-48E9-ADEB-D02F00658322}"/>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5" name="Rectangle 4">
            <a:extLst>
              <a:ext uri="{FF2B5EF4-FFF2-40B4-BE49-F238E27FC236}">
                <a16:creationId xmlns:a16="http://schemas.microsoft.com/office/drawing/2014/main" id="{CE5602E1-3D6F-4250-94C4-9D35DC940925}"/>
              </a:ext>
            </a:extLst>
          </p:cNvPr>
          <p:cNvSpPr/>
          <p:nvPr userDrawn="1"/>
        </p:nvSpPr>
        <p:spPr>
          <a:xfrm rot="5400000">
            <a:off x="7238207" y="70644"/>
            <a:ext cx="952500" cy="2865437"/>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8" name="Rectangle 7">
            <a:extLst>
              <a:ext uri="{FF2B5EF4-FFF2-40B4-BE49-F238E27FC236}">
                <a16:creationId xmlns:a16="http://schemas.microsoft.com/office/drawing/2014/main" id="{39F608C9-DD55-416C-933C-355A9DCB6145}"/>
              </a:ext>
            </a:extLst>
          </p:cNvPr>
          <p:cNvSpPr/>
          <p:nvPr userDrawn="1"/>
        </p:nvSpPr>
        <p:spPr>
          <a:xfrm>
            <a:off x="2473325" y="4838700"/>
            <a:ext cx="5715000" cy="955675"/>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9"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 styles</a:t>
            </a:r>
          </a:p>
        </p:txBody>
      </p:sp>
      <p:sp>
        <p:nvSpPr>
          <p:cNvPr id="10"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err="1"/>
              <a:t>Subheader</a:t>
            </a:r>
            <a:r>
              <a:rPr lang="en-US"/>
              <a:t> if needed</a:t>
            </a:r>
          </a:p>
        </p:txBody>
      </p:sp>
      <p:pic>
        <p:nvPicPr>
          <p:cNvPr id="11" name="Picture 10">
            <a:extLst>
              <a:ext uri="{FF2B5EF4-FFF2-40B4-BE49-F238E27FC236}">
                <a16:creationId xmlns:a16="http://schemas.microsoft.com/office/drawing/2014/main" id="{39B99F94-93C6-4007-A4D0-E71FCE85B904}"/>
              </a:ext>
            </a:extLst>
          </p:cNvPr>
          <p:cNvPicPr>
            <a:picLocks noChangeAspect="1"/>
          </p:cNvPicPr>
          <p:nvPr userDrawn="1"/>
        </p:nvPicPr>
        <p:blipFill>
          <a:blip r:embed="rId3"/>
          <a:stretch>
            <a:fillRect/>
          </a:stretch>
        </p:blipFill>
        <p:spPr>
          <a:xfrm>
            <a:off x="9282544" y="6335650"/>
            <a:ext cx="2732051" cy="397446"/>
          </a:xfrm>
          <a:prstGeom prst="rect">
            <a:avLst/>
          </a:prstGeom>
        </p:spPr>
      </p:pic>
      <p:pic>
        <p:nvPicPr>
          <p:cNvPr id="13" name="Picture 12" descr="A close up of a sign&#10;&#10;Description automatically generated">
            <a:extLst>
              <a:ext uri="{FF2B5EF4-FFF2-40B4-BE49-F238E27FC236}">
                <a16:creationId xmlns:a16="http://schemas.microsoft.com/office/drawing/2014/main" id="{9DA94536-B74F-4598-A640-8EA12627FFBA}"/>
              </a:ext>
            </a:extLst>
          </p:cNvPr>
          <p:cNvPicPr>
            <a:picLocks noChangeAspect="1"/>
          </p:cNvPicPr>
          <p:nvPr userDrawn="1"/>
        </p:nvPicPr>
        <p:blipFill>
          <a:blip r:embed="rId4"/>
          <a:stretch>
            <a:fillRect/>
          </a:stretch>
        </p:blipFill>
        <p:spPr>
          <a:xfrm>
            <a:off x="589011" y="6332524"/>
            <a:ext cx="1115828" cy="390402"/>
          </a:xfrm>
          <a:prstGeom prst="rect">
            <a:avLst/>
          </a:prstGeom>
        </p:spPr>
      </p:pic>
    </p:spTree>
    <p:extLst>
      <p:ext uri="{BB962C8B-B14F-4D97-AF65-F5344CB8AC3E}">
        <p14:creationId xmlns:p14="http://schemas.microsoft.com/office/powerpoint/2010/main" val="254541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7_Section Divider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C76D8CDB-659F-4586-B25C-B4DE95CC435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0D1C067D-A19A-479C-9DB4-AD81E6604607}"/>
              </a:ext>
            </a:extLst>
          </p:cNvPr>
          <p:cNvSpPr/>
          <p:nvPr userDrawn="1"/>
        </p:nvSpPr>
        <p:spPr>
          <a:xfrm>
            <a:off x="2473325" y="4838700"/>
            <a:ext cx="5715000" cy="955675"/>
          </a:xfrm>
          <a:prstGeom prst="rect">
            <a:avLst/>
          </a:prstGeom>
          <a:solidFill>
            <a:srgbClr val="FFC600">
              <a:alpha val="7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7" name="Rectangle 6">
            <a:extLst>
              <a:ext uri="{FF2B5EF4-FFF2-40B4-BE49-F238E27FC236}">
                <a16:creationId xmlns:a16="http://schemas.microsoft.com/office/drawing/2014/main" id="{928ACF3F-3E27-461E-9EDA-788397E79711}"/>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8" name="Rectangle 7">
            <a:extLst>
              <a:ext uri="{FF2B5EF4-FFF2-40B4-BE49-F238E27FC236}">
                <a16:creationId xmlns:a16="http://schemas.microsoft.com/office/drawing/2014/main" id="{5D8FA392-092A-4708-90F0-75F695B65C9A}"/>
              </a:ext>
            </a:extLst>
          </p:cNvPr>
          <p:cNvSpPr/>
          <p:nvPr userDrawn="1"/>
        </p:nvSpPr>
        <p:spPr>
          <a:xfrm rot="5400000">
            <a:off x="7238207" y="70644"/>
            <a:ext cx="952500" cy="2865437"/>
          </a:xfrm>
          <a:prstGeom prst="rect">
            <a:avLst/>
          </a:prstGeom>
          <a:solidFill>
            <a:srgbClr val="FF6900">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9"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 styles</a:t>
            </a:r>
          </a:p>
        </p:txBody>
      </p:sp>
      <p:sp>
        <p:nvSpPr>
          <p:cNvPr id="10"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err="1"/>
              <a:t>Subheader</a:t>
            </a:r>
            <a:r>
              <a:rPr lang="en-US"/>
              <a:t> if needed</a:t>
            </a:r>
          </a:p>
        </p:txBody>
      </p:sp>
      <p:pic>
        <p:nvPicPr>
          <p:cNvPr id="11" name="Picture 10">
            <a:extLst>
              <a:ext uri="{FF2B5EF4-FFF2-40B4-BE49-F238E27FC236}">
                <a16:creationId xmlns:a16="http://schemas.microsoft.com/office/drawing/2014/main" id="{05602A8C-9823-4809-982C-93956DD56D78}"/>
              </a:ext>
            </a:extLst>
          </p:cNvPr>
          <p:cNvPicPr>
            <a:picLocks noChangeAspect="1"/>
          </p:cNvPicPr>
          <p:nvPr userDrawn="1"/>
        </p:nvPicPr>
        <p:blipFill>
          <a:blip r:embed="rId3"/>
          <a:stretch>
            <a:fillRect/>
          </a:stretch>
        </p:blipFill>
        <p:spPr>
          <a:xfrm>
            <a:off x="9282544" y="6335650"/>
            <a:ext cx="2732051" cy="397446"/>
          </a:xfrm>
          <a:prstGeom prst="rect">
            <a:avLst/>
          </a:prstGeom>
        </p:spPr>
      </p:pic>
      <p:pic>
        <p:nvPicPr>
          <p:cNvPr id="13" name="Picture 12" descr="A close up of a sign&#10;&#10;Description automatically generated">
            <a:extLst>
              <a:ext uri="{FF2B5EF4-FFF2-40B4-BE49-F238E27FC236}">
                <a16:creationId xmlns:a16="http://schemas.microsoft.com/office/drawing/2014/main" id="{9CB10511-0301-4F73-8C1B-777A8DA8C258}"/>
              </a:ext>
            </a:extLst>
          </p:cNvPr>
          <p:cNvPicPr>
            <a:picLocks noChangeAspect="1"/>
          </p:cNvPicPr>
          <p:nvPr userDrawn="1"/>
        </p:nvPicPr>
        <p:blipFill>
          <a:blip r:embed="rId4"/>
          <a:stretch>
            <a:fillRect/>
          </a:stretch>
        </p:blipFill>
        <p:spPr>
          <a:xfrm>
            <a:off x="589011" y="6332524"/>
            <a:ext cx="1115828" cy="390402"/>
          </a:xfrm>
          <a:prstGeom prst="rect">
            <a:avLst/>
          </a:prstGeom>
        </p:spPr>
      </p:pic>
    </p:spTree>
    <p:extLst>
      <p:ext uri="{BB962C8B-B14F-4D97-AF65-F5344CB8AC3E}">
        <p14:creationId xmlns:p14="http://schemas.microsoft.com/office/powerpoint/2010/main" val="1125715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Slide with TOP level Bulle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2"/>
          <p:cNvSpPr>
            <a:spLocks noGrp="1"/>
          </p:cNvSpPr>
          <p:nvPr>
            <p:ph idx="1" hasCustomPrompt="1"/>
          </p:nvPr>
        </p:nvSpPr>
        <p:spPr>
          <a:xfrm>
            <a:off x="505619" y="1248319"/>
            <a:ext cx="11180762" cy="4361361"/>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672783">
              <a:lnSpc>
                <a:spcPct val="100000"/>
              </a:lnSpc>
              <a:spcAft>
                <a:spcPts val="0"/>
              </a:spcAft>
              <a:defRPr>
                <a:solidFill>
                  <a:schemeClr val="tx2"/>
                </a:solidFill>
              </a:defRPr>
            </a:lvl2pPr>
            <a:lvl3pPr marL="947103">
              <a:lnSpc>
                <a:spcPct val="100000"/>
              </a:lnSpc>
              <a:spcAft>
                <a:spcPts val="0"/>
              </a:spcAft>
              <a:defRPr>
                <a:solidFill>
                  <a:schemeClr val="tx2"/>
                </a:solidFill>
              </a:defRPr>
            </a:lvl3pPr>
            <a:lvl4pPr marL="1293178">
              <a:lnSpc>
                <a:spcPct val="100000"/>
              </a:lnSpc>
              <a:spcAft>
                <a:spcPts val="0"/>
              </a:spcAft>
              <a:defRPr>
                <a:solidFill>
                  <a:schemeClr val="tx2"/>
                </a:solidFill>
              </a:defRPr>
            </a:lvl4pPr>
            <a:lvl5pPr marL="1518603">
              <a:lnSpc>
                <a:spcPct val="100000"/>
              </a:lnSpc>
              <a:spcAft>
                <a:spcPts val="0"/>
              </a:spcAft>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65596164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9" descr="A close up of a sign&#10;&#10;Description automatically generated">
            <a:extLst>
              <a:ext uri="{FF2B5EF4-FFF2-40B4-BE49-F238E27FC236}">
                <a16:creationId xmlns:a16="http://schemas.microsoft.com/office/drawing/2014/main" id="{C509FCC6-22D5-4582-A130-C117F4DAE088}"/>
              </a:ext>
            </a:extLst>
          </p:cNvPr>
          <p:cNvPicPr>
            <a:picLocks noChangeAspect="1"/>
          </p:cNvPicPr>
          <p:nvPr userDrawn="1"/>
        </p:nvPicPr>
        <p:blipFill>
          <a:blip r:embed="rId25"/>
          <a:stretch>
            <a:fillRect/>
          </a:stretch>
        </p:blipFill>
        <p:spPr>
          <a:xfrm>
            <a:off x="492125" y="6255591"/>
            <a:ext cx="922172" cy="322646"/>
          </a:xfrm>
          <a:prstGeom prst="rect">
            <a:avLst/>
          </a:prstGeom>
        </p:spPr>
      </p:pic>
      <p:sp>
        <p:nvSpPr>
          <p:cNvPr id="2" name="Title Placeholder 1"/>
          <p:cNvSpPr>
            <a:spLocks noGrp="1"/>
          </p:cNvSpPr>
          <p:nvPr>
            <p:ph type="title"/>
          </p:nvPr>
        </p:nvSpPr>
        <p:spPr>
          <a:xfrm>
            <a:off x="492125" y="295275"/>
            <a:ext cx="11180763" cy="666750"/>
          </a:xfrm>
          <a:prstGeom prst="rect">
            <a:avLst/>
          </a:prstGeom>
        </p:spPr>
        <p:txBody>
          <a:bodyPr vert="horz" lIns="0" tIns="0" rIns="0" bIns="0" rtlCol="0" anchor="b">
            <a:noAutofit/>
          </a:bodyPr>
          <a:lstStyle/>
          <a:p>
            <a:r>
              <a:rPr lang="en-US"/>
              <a:t>Click to edit Master title style</a:t>
            </a: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92125" y="1479550"/>
            <a:ext cx="11180763" cy="408622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descr="A close up of a sign&#10;&#10;Description generated with very high confidence">
            <a:extLst>
              <a:ext uri="{FF2B5EF4-FFF2-40B4-BE49-F238E27FC236}">
                <a16:creationId xmlns:a16="http://schemas.microsoft.com/office/drawing/2014/main" id="{85C44994-EE29-4E68-942C-33DEE4CDA452}"/>
              </a:ext>
            </a:extLst>
          </p:cNvPr>
          <p:cNvPicPr>
            <a:picLocks noChangeAspect="1"/>
          </p:cNvPicPr>
          <p:nvPr userDrawn="1"/>
        </p:nvPicPr>
        <p:blipFill>
          <a:blip r:embed="rId26"/>
          <a:stretch>
            <a:fillRect/>
          </a:stretch>
        </p:blipFill>
        <p:spPr>
          <a:xfrm>
            <a:off x="9155113" y="6416914"/>
            <a:ext cx="2904881" cy="349690"/>
          </a:xfrm>
          <a:prstGeom prst="rect">
            <a:avLst/>
          </a:prstGeom>
        </p:spPr>
      </p:pic>
      <p:sp>
        <p:nvSpPr>
          <p:cNvPr id="1029" name="TextBox 26"/>
          <p:cNvSpPr txBox="1">
            <a:spLocks noChangeArrowheads="1"/>
          </p:cNvSpPr>
          <p:nvPr userDrawn="1"/>
        </p:nvSpPr>
        <p:spPr bwMode="auto">
          <a:xfrm flipH="1">
            <a:off x="1485798" y="6347664"/>
            <a:ext cx="1092031" cy="138499"/>
          </a:xfrm>
          <a:prstGeom prst="rect">
            <a:avLst/>
          </a:prstGeom>
          <a:noFill/>
          <a:ln>
            <a:noFill/>
          </a:ln>
        </p:spPr>
        <p:txBody>
          <a:bodyPr wrap="square"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2682C2D1-8EA8-E748-B66F-74D4D53CF8F8}" type="slidenum">
              <a:rPr kumimoji="0" lang="en-US" altLang="en-US" sz="1000" b="0" i="0" u="none" strike="noStrike" kern="1200" cap="none" spc="0" normalizeH="0" baseline="0" noProof="0" smtClean="0">
                <a:ln>
                  <a:noFill/>
                </a:ln>
                <a:solidFill>
                  <a:srgbClr val="7F7F7F"/>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dirty="0">
              <a:ln>
                <a:noFill/>
              </a:ln>
              <a:solidFill>
                <a:srgbClr val="7F7F7F"/>
              </a:solidFill>
              <a:effectLst/>
              <a:uLnTx/>
              <a:uFillTx/>
              <a:latin typeface="Calibri" charset="0"/>
              <a:ea typeface="ＭＳ Ｐゴシック" charset="-128"/>
              <a:cs typeface="+mn-cs"/>
            </a:endParaRPr>
          </a:p>
        </p:txBody>
      </p:sp>
      <p:sp>
        <p:nvSpPr>
          <p:cNvPr id="4" name="Footer Placeholder 3">
            <a:extLst>
              <a:ext uri="{FF2B5EF4-FFF2-40B4-BE49-F238E27FC236}">
                <a16:creationId xmlns:a16="http://schemas.microsoft.com/office/drawing/2014/main" id="{F4AB6087-5F79-4BE7-942A-42714288F3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ＭＳ Ｐゴシック" panose="020B0600070205080204" pitchFamily="34" charset="-128"/>
              <a:cs typeface="+mn-cs"/>
            </a:endParaRPr>
          </a:p>
        </p:txBody>
      </p:sp>
    </p:spTree>
    <p:extLst>
      <p:ext uri="{BB962C8B-B14F-4D97-AF65-F5344CB8AC3E}">
        <p14:creationId xmlns:p14="http://schemas.microsoft.com/office/powerpoint/2010/main" val="3153215000"/>
      </p:ext>
    </p:extLst>
  </p:cSld>
  <p:clrMap bg1="lt1" tx1="dk1" bg2="lt2" tx2="dk2" accent1="accent1" accent2="accent2" accent3="accent3" accent4="accent4" accent5="accent5" accent6="accent6" hlink="hlink" folHlink="folHlink"/>
  <p:sldLayoutIdLst>
    <p:sldLayoutId id="2147485512" r:id="rId1"/>
    <p:sldLayoutId id="2147485513" r:id="rId2"/>
    <p:sldLayoutId id="2147485514" r:id="rId3"/>
    <p:sldLayoutId id="2147485515" r:id="rId4"/>
    <p:sldLayoutId id="2147485516" r:id="rId5"/>
    <p:sldLayoutId id="2147485517" r:id="rId6"/>
    <p:sldLayoutId id="2147485518" r:id="rId7"/>
    <p:sldLayoutId id="2147485519" r:id="rId8"/>
    <p:sldLayoutId id="2147485520" r:id="rId9"/>
    <p:sldLayoutId id="2147485521" r:id="rId10"/>
    <p:sldLayoutId id="2147485522" r:id="rId11"/>
    <p:sldLayoutId id="2147485523" r:id="rId12"/>
    <p:sldLayoutId id="2147485524" r:id="rId13"/>
    <p:sldLayoutId id="2147485525" r:id="rId14"/>
    <p:sldLayoutId id="2147485526" r:id="rId15"/>
    <p:sldLayoutId id="2147485527" r:id="rId16"/>
    <p:sldLayoutId id="2147485528" r:id="rId17"/>
    <p:sldLayoutId id="2147485529" r:id="rId18"/>
    <p:sldLayoutId id="2147485530" r:id="rId19"/>
    <p:sldLayoutId id="2147485531" r:id="rId20"/>
    <p:sldLayoutId id="2147485532" r:id="rId21"/>
    <p:sldLayoutId id="2147485533" r:id="rId22"/>
    <p:sldLayoutId id="2147485534" r:id="rId23"/>
  </p:sldLayoutIdLst>
  <p:hf hdr="0" ftr="0" dt="0"/>
  <p:txStyles>
    <p:titleStyle>
      <a:lvl1pPr algn="l" rtl="0" eaLnBrk="1" fontAlgn="base" hangingPunct="1">
        <a:lnSpc>
          <a:spcPct val="85000"/>
        </a:lnSpc>
        <a:spcBef>
          <a:spcPct val="0"/>
        </a:spcBef>
        <a:spcAft>
          <a:spcPct val="0"/>
        </a:spcAft>
        <a:defRPr sz="3600" b="1"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kern="1200">
          <a:solidFill>
            <a:srgbClr val="38383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8383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8383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8383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0.xml"/><Relationship Id="rId1" Type="http://schemas.openxmlformats.org/officeDocument/2006/relationships/video" Target="https://www.youtube.com/embed/bANfnYDTzxE" TargetMode="Externa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3000" b="-23000"/>
          </a:stretch>
        </a:blip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7388517" y="1923471"/>
            <a:ext cx="4264272" cy="295077"/>
          </a:xfrm>
        </p:spPr>
        <p:txBody>
          <a:bodyPr/>
          <a:lstStyle/>
          <a:p>
            <a:r>
              <a:rPr lang="en-US">
                <a:latin typeface="Lato" panose="020F0502020204030203" pitchFamily="34" charset="0"/>
                <a:ea typeface="Lato" panose="020F0502020204030203" pitchFamily="34" charset="0"/>
                <a:cs typeface="Lato" panose="020F0502020204030203" pitchFamily="34" charset="0"/>
              </a:rPr>
              <a:t>Lesson 14</a:t>
            </a:r>
            <a:endParaRPr lang="en-US" dirty="0">
              <a:latin typeface="Lato" panose="020F0502020204030203" pitchFamily="34" charset="0"/>
              <a:ea typeface="Lato" panose="020F0502020204030203" pitchFamily="34" charset="0"/>
              <a:cs typeface="Lato" panose="020F0502020204030203" pitchFamily="34" charset="0"/>
            </a:endParaRPr>
          </a:p>
        </p:txBody>
      </p:sp>
      <p:sp>
        <p:nvSpPr>
          <p:cNvPr id="2" name="Title 1"/>
          <p:cNvSpPr>
            <a:spLocks noGrp="1"/>
          </p:cNvSpPr>
          <p:nvPr>
            <p:ph type="title"/>
          </p:nvPr>
        </p:nvSpPr>
        <p:spPr/>
        <p:txBody>
          <a:bodyPr/>
          <a:lstStyle/>
          <a:p>
            <a:r>
              <a:rPr lang="en-US" dirty="0">
                <a:latin typeface="Lato" panose="020F0502020204030203" pitchFamily="34" charset="0"/>
                <a:ea typeface="Lato" panose="020F0502020204030203" pitchFamily="34" charset="0"/>
                <a:cs typeface="Lato" panose="020F0502020204030203" pitchFamily="34" charset="0"/>
              </a:rPr>
              <a:t>The Future of Technology</a:t>
            </a:r>
          </a:p>
        </p:txBody>
      </p:sp>
      <p:pic>
        <p:nvPicPr>
          <p:cNvPr id="8" name="Picture 7">
            <a:extLst>
              <a:ext uri="{FF2B5EF4-FFF2-40B4-BE49-F238E27FC236}">
                <a16:creationId xmlns:a16="http://schemas.microsoft.com/office/drawing/2014/main" id="{CD012B5F-0637-4CE5-B949-1A777FCF8A34}"/>
              </a:ext>
            </a:extLst>
          </p:cNvPr>
          <p:cNvPicPr>
            <a:picLocks noChangeAspect="1"/>
          </p:cNvPicPr>
          <p:nvPr/>
        </p:nvPicPr>
        <p:blipFill>
          <a:blip r:embed="rId4"/>
          <a:stretch>
            <a:fillRect/>
          </a:stretch>
        </p:blipFill>
        <p:spPr>
          <a:xfrm>
            <a:off x="7388517" y="5938981"/>
            <a:ext cx="4280971" cy="62277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4259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D59E34C-76D3-1F47-A51E-28ABB5BDED31}"/>
              </a:ext>
            </a:extLst>
          </p:cNvPr>
          <p:cNvSpPr>
            <a:spLocks noGrp="1"/>
          </p:cNvSpPr>
          <p:nvPr>
            <p:ph type="title"/>
          </p:nvPr>
        </p:nvSpPr>
        <p:spPr/>
        <p:txBody>
          <a:bodyPr/>
          <a:lstStyle/>
          <a:p>
            <a:r>
              <a:rPr lang="en-GB" dirty="0">
                <a:latin typeface="Lato" panose="020F0502020204030203" pitchFamily="34" charset="0"/>
                <a:ea typeface="Lato" panose="020F0502020204030203" pitchFamily="34" charset="0"/>
                <a:cs typeface="Lato" panose="020F0502020204030203" pitchFamily="34" charset="0"/>
              </a:rPr>
              <a:t>The Internet of Things</a:t>
            </a:r>
          </a:p>
        </p:txBody>
      </p:sp>
      <p:sp>
        <p:nvSpPr>
          <p:cNvPr id="10" name="Content Placeholder 3">
            <a:extLst>
              <a:ext uri="{FF2B5EF4-FFF2-40B4-BE49-F238E27FC236}">
                <a16:creationId xmlns:a16="http://schemas.microsoft.com/office/drawing/2014/main" id="{4BB28142-4266-574B-A24A-BE54728C1605}"/>
              </a:ext>
            </a:extLst>
          </p:cNvPr>
          <p:cNvSpPr>
            <a:spLocks noGrp="1"/>
          </p:cNvSpPr>
          <p:nvPr>
            <p:ph idx="1"/>
          </p:nvPr>
        </p:nvSpPr>
        <p:spPr>
          <a:xfrm>
            <a:off x="492125" y="1165900"/>
            <a:ext cx="6158353" cy="3348770"/>
          </a:xfrm>
        </p:spPr>
        <p:txBody>
          <a:bodyPr/>
          <a:lstStyle/>
          <a:p>
            <a:pPr>
              <a:spcBef>
                <a:spcPts val="1200"/>
              </a:spcBef>
            </a:pPr>
            <a:r>
              <a:rPr lang="en-GB" dirty="0">
                <a:solidFill>
                  <a:schemeClr val="accent6">
                    <a:lumMod val="50000"/>
                  </a:schemeClr>
                </a:solidFill>
                <a:latin typeface="Lato" panose="020F0502020204030203" pitchFamily="34" charset="0"/>
                <a:ea typeface="Lato" panose="020F0502020204030203" pitchFamily="34" charset="0"/>
                <a:cs typeface="Lato" panose="020F0502020204030203" pitchFamily="34" charset="0"/>
              </a:rPr>
              <a:t>In the first unit we look at the </a:t>
            </a:r>
            <a:r>
              <a:rPr lang="en-GB" b="1" dirty="0">
                <a:solidFill>
                  <a:srgbClr val="002B49"/>
                </a:solidFill>
                <a:latin typeface="Lato" panose="020F0502020204030203" pitchFamily="34" charset="0"/>
                <a:ea typeface="Lato" panose="020F0502020204030203" pitchFamily="34" charset="0"/>
                <a:cs typeface="Lato" panose="020F0502020204030203" pitchFamily="34" charset="0"/>
              </a:rPr>
              <a:t>Internet of Things (IoT)</a:t>
            </a:r>
          </a:p>
          <a:p>
            <a:pPr>
              <a:spcBef>
                <a:spcPts val="1200"/>
              </a:spcBef>
            </a:pPr>
            <a:r>
              <a:rPr lang="en-GB" dirty="0">
                <a:latin typeface="Lato" panose="020F0502020204030203" pitchFamily="34" charset="0"/>
                <a:ea typeface="Lato" panose="020F0502020204030203" pitchFamily="34" charset="0"/>
                <a:cs typeface="Lato" panose="020F0502020204030203" pitchFamily="34" charset="0"/>
              </a:rPr>
              <a:t>Adding electronics to everything</a:t>
            </a:r>
          </a:p>
          <a:p>
            <a:pPr>
              <a:spcBef>
                <a:spcPts val="1200"/>
              </a:spcBef>
            </a:pPr>
            <a:r>
              <a:rPr lang="en-GB" dirty="0">
                <a:latin typeface="Lato" panose="020F0502020204030203" pitchFamily="34" charset="0"/>
                <a:ea typeface="Lato" panose="020F0502020204030203" pitchFamily="34" charset="0"/>
                <a:cs typeface="Lato" panose="020F0502020204030203" pitchFamily="34" charset="0"/>
              </a:rPr>
              <a:t>Electronics such as:</a:t>
            </a:r>
          </a:p>
          <a:p>
            <a:pPr lvl="1">
              <a:spcBef>
                <a:spcPts val="1200"/>
              </a:spcBef>
            </a:pPr>
            <a:r>
              <a:rPr lang="en-GB" sz="2400" dirty="0">
                <a:latin typeface="Lato" panose="020F0502020204030203" pitchFamily="34" charset="0"/>
                <a:ea typeface="Lato" panose="020F0502020204030203" pitchFamily="34" charset="0"/>
                <a:cs typeface="Lato" panose="020F0502020204030203" pitchFamily="34" charset="0"/>
              </a:rPr>
              <a:t>Sensors (cameras, temp, light, humidity etc.)</a:t>
            </a:r>
          </a:p>
          <a:p>
            <a:pPr lvl="1">
              <a:spcBef>
                <a:spcPts val="1200"/>
              </a:spcBef>
            </a:pPr>
            <a:r>
              <a:rPr lang="en-GB" sz="2400" dirty="0">
                <a:latin typeface="Lato" panose="020F0502020204030203" pitchFamily="34" charset="0"/>
                <a:ea typeface="Lato" panose="020F0502020204030203" pitchFamily="34" charset="0"/>
                <a:cs typeface="Lato" panose="020F0502020204030203" pitchFamily="34" charset="0"/>
              </a:rPr>
              <a:t>Microprocessors (like the micro:bit)</a:t>
            </a:r>
          </a:p>
          <a:p>
            <a:pPr marL="285750" indent="-285750" eaLnBrk="1" hangingPunct="1">
              <a:spcBef>
                <a:spcPts val="1200"/>
              </a:spcBef>
              <a:spcAft>
                <a:spcPts val="0"/>
              </a:spcAft>
              <a:buClr>
                <a:schemeClr val="accent1"/>
              </a:buClr>
              <a:buFont typeface="Arial" charset="0"/>
              <a:buChar char="•"/>
            </a:pPr>
            <a:r>
              <a:rPr lang="en-GB" sz="2400" dirty="0">
                <a:solidFill>
                  <a:srgbClr val="383838"/>
                </a:solidFill>
                <a:latin typeface="Lato" panose="020F0502020204030203" pitchFamily="34" charset="0"/>
              </a:rPr>
              <a:t>Everything can link to the internet/each other</a:t>
            </a:r>
          </a:p>
          <a:p>
            <a:pPr marL="285750" indent="-285750" eaLnBrk="1" hangingPunct="1">
              <a:spcBef>
                <a:spcPts val="1200"/>
              </a:spcBef>
              <a:spcAft>
                <a:spcPts val="0"/>
              </a:spcAft>
              <a:buClr>
                <a:schemeClr val="accent1"/>
              </a:buClr>
              <a:buFont typeface="Arial" charset="0"/>
              <a:buChar char="•"/>
            </a:pPr>
            <a:r>
              <a:rPr lang="en-GB" sz="2400" dirty="0">
                <a:solidFill>
                  <a:srgbClr val="383838"/>
                </a:solidFill>
                <a:latin typeface="Lato" panose="020F0502020204030203" pitchFamily="34" charset="0"/>
              </a:rPr>
              <a:t>Anything electronic can be controlled</a:t>
            </a:r>
          </a:p>
          <a:p>
            <a:pPr marL="285750" indent="-285750" eaLnBrk="1" hangingPunct="1">
              <a:spcBef>
                <a:spcPts val="1200"/>
              </a:spcBef>
              <a:spcAft>
                <a:spcPts val="0"/>
              </a:spcAft>
              <a:buClr>
                <a:schemeClr val="accent1"/>
              </a:buClr>
              <a:buFont typeface="Arial" charset="0"/>
              <a:buChar char="•"/>
            </a:pPr>
            <a:r>
              <a:rPr lang="en-GB" sz="2400" dirty="0">
                <a:solidFill>
                  <a:srgbClr val="383838"/>
                </a:solidFill>
                <a:latin typeface="Lato" panose="020F0502020204030203" pitchFamily="34" charset="0"/>
              </a:rPr>
              <a:t>Can stream data continuously </a:t>
            </a:r>
          </a:p>
          <a:p>
            <a:pPr lvl="1">
              <a:spcBef>
                <a:spcPts val="1200"/>
              </a:spcBef>
            </a:pPr>
            <a:endParaRPr lang="en-GB" sz="2400" dirty="0">
              <a:latin typeface="Lato" panose="020F0502020204030203" pitchFamily="34" charset="0"/>
              <a:ea typeface="Lato" panose="020F0502020204030203" pitchFamily="34" charset="0"/>
              <a:cs typeface="Lato" panose="020F0502020204030203" pitchFamily="34" charset="0"/>
            </a:endParaRPr>
          </a:p>
          <a:p>
            <a:pPr marL="414655" lvl="1" indent="0">
              <a:spcBef>
                <a:spcPts val="1200"/>
              </a:spcBef>
              <a:buNone/>
            </a:pPr>
            <a:endParaRPr lang="en-GB" sz="2400" dirty="0">
              <a:latin typeface="Lato" panose="020F0502020204030203" pitchFamily="34" charset="0"/>
              <a:ea typeface="Lato" panose="020F0502020204030203" pitchFamily="34" charset="0"/>
              <a:cs typeface="Lato" panose="020F0502020204030203" pitchFamily="34" charset="0"/>
            </a:endParaRPr>
          </a:p>
        </p:txBody>
      </p:sp>
      <p:pic>
        <p:nvPicPr>
          <p:cNvPr id="11" name="Picture 4" descr="https://ksr-ugc.imgix.net/assets/022/790/004/fe38957ae76029fab88af3aee2e1bc35_original.png?ixlib=rb-1.1.0&amp;w=680&amp;fit=max&amp;v=1538745150&amp;auto=format&amp;gif-q=50&amp;lossless=true&amp;s=17e75b35ecba7ab970b79067830c4414">
            <a:extLst>
              <a:ext uri="{FF2B5EF4-FFF2-40B4-BE49-F238E27FC236}">
                <a16:creationId xmlns:a16="http://schemas.microsoft.com/office/drawing/2014/main" id="{F32407EF-8E53-D549-AD1A-7D81F501DD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0478" y="1209101"/>
            <a:ext cx="5049397" cy="2524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3821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C3C75-57CB-0C45-A324-9B551C61FC29}"/>
              </a:ext>
            </a:extLst>
          </p:cNvPr>
          <p:cNvSpPr>
            <a:spLocks noGrp="1"/>
          </p:cNvSpPr>
          <p:nvPr>
            <p:ph type="title"/>
          </p:nvPr>
        </p:nvSpPr>
        <p:spPr/>
        <p:txBody>
          <a:bodyPr/>
          <a:lstStyle/>
          <a:p>
            <a:r>
              <a:rPr lang="en-US" dirty="0">
                <a:latin typeface="Lato" panose="020F0502020204030203" pitchFamily="34" charset="0"/>
                <a:ea typeface="Lato" panose="020F0502020204030203" pitchFamily="34" charset="0"/>
                <a:cs typeface="Lato" panose="020F0502020204030203" pitchFamily="34" charset="0"/>
              </a:rPr>
              <a:t>Internet of Things – Smart Cities</a:t>
            </a:r>
          </a:p>
        </p:txBody>
      </p:sp>
      <p:sp>
        <p:nvSpPr>
          <p:cNvPr id="3" name="Content Placeholder 2">
            <a:extLst>
              <a:ext uri="{FF2B5EF4-FFF2-40B4-BE49-F238E27FC236}">
                <a16:creationId xmlns:a16="http://schemas.microsoft.com/office/drawing/2014/main" id="{1A216025-786F-3D4F-96C5-3A9E92E8D756}"/>
              </a:ext>
            </a:extLst>
          </p:cNvPr>
          <p:cNvSpPr>
            <a:spLocks noGrp="1"/>
          </p:cNvSpPr>
          <p:nvPr>
            <p:ph idx="1"/>
          </p:nvPr>
        </p:nvSpPr>
        <p:spPr>
          <a:xfrm>
            <a:off x="492125" y="1209210"/>
            <a:ext cx="11180867" cy="4595203"/>
          </a:xfrm>
        </p:spPr>
        <p:txBody>
          <a:bodyPr/>
          <a:lstStyle/>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As our population continues to increase cities are increasingly using technological solutions to solve a variety of problems</a:t>
            </a:r>
          </a:p>
          <a:p>
            <a:pPr>
              <a:spcBef>
                <a:spcPts val="1200"/>
              </a:spcBef>
            </a:pPr>
            <a:endParaRPr lang="en-US" dirty="0"/>
          </a:p>
        </p:txBody>
      </p:sp>
      <p:pic>
        <p:nvPicPr>
          <p:cNvPr id="4" name="bANfnYDTzxE"/>
          <p:cNvPicPr>
            <a:picLocks noRot="1" noChangeAspect="1"/>
          </p:cNvPicPr>
          <p:nvPr>
            <a:videoFile r:link="rId1"/>
          </p:nvPr>
        </p:nvPicPr>
        <p:blipFill>
          <a:blip r:embed="rId4"/>
          <a:stretch>
            <a:fillRect/>
          </a:stretch>
        </p:blipFill>
        <p:spPr>
          <a:xfrm>
            <a:off x="2645923" y="2143125"/>
            <a:ext cx="7436257" cy="4182894"/>
          </a:xfrm>
          <a:prstGeom prst="rect">
            <a:avLst/>
          </a:prstGeom>
        </p:spPr>
      </p:pic>
    </p:spTree>
    <p:extLst>
      <p:ext uri="{BB962C8B-B14F-4D97-AF65-F5344CB8AC3E}">
        <p14:creationId xmlns:p14="http://schemas.microsoft.com/office/powerpoint/2010/main" val="4278431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5296842-440A-E248-8D62-2E9188D53C5C}"/>
              </a:ext>
            </a:extLst>
          </p:cNvPr>
          <p:cNvSpPr/>
          <p:nvPr/>
        </p:nvSpPr>
        <p:spPr>
          <a:xfrm>
            <a:off x="6104552" y="914398"/>
            <a:ext cx="6085861" cy="3424965"/>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GB" sz="1400" dirty="0" err="1">
              <a:solidFill>
                <a:schemeClr val="tx1"/>
              </a:solidFill>
            </a:endParaRPr>
          </a:p>
        </p:txBody>
      </p:sp>
      <p:sp>
        <p:nvSpPr>
          <p:cNvPr id="30" name="Title 1">
            <a:extLst>
              <a:ext uri="{FF2B5EF4-FFF2-40B4-BE49-F238E27FC236}">
                <a16:creationId xmlns:a16="http://schemas.microsoft.com/office/drawing/2014/main" id="{9176970A-35AC-014F-A5D5-6E60DB43995D}"/>
              </a:ext>
            </a:extLst>
          </p:cNvPr>
          <p:cNvSpPr>
            <a:spLocks noGrp="1"/>
          </p:cNvSpPr>
          <p:nvPr>
            <p:ph type="title"/>
          </p:nvPr>
        </p:nvSpPr>
        <p:spPr>
          <a:xfrm>
            <a:off x="466488" y="358084"/>
            <a:ext cx="11166712" cy="558557"/>
          </a:xfrm>
        </p:spPr>
        <p:txBody>
          <a:bodyPr>
            <a:normAutofit/>
          </a:bodyPr>
          <a:lstStyle/>
          <a:p>
            <a:r>
              <a:rPr lang="en-US" dirty="0">
                <a:latin typeface="Lato" panose="020F0502020204030203" pitchFamily="34" charset="0"/>
                <a:ea typeface="Lato" panose="020F0502020204030203" pitchFamily="34" charset="0"/>
                <a:cs typeface="Lato" panose="020F0502020204030203" pitchFamily="34" charset="0"/>
              </a:rPr>
              <a:t>Smart Cities Ideation</a:t>
            </a:r>
            <a:endParaRPr lang="en-GB" dirty="0">
              <a:latin typeface="Lato" panose="020F0502020204030203" pitchFamily="34" charset="0"/>
              <a:ea typeface="Lato" panose="020F0502020204030203" pitchFamily="34" charset="0"/>
              <a:cs typeface="Lato" panose="020F0502020204030203" pitchFamily="34" charset="0"/>
            </a:endParaRPr>
          </a:p>
        </p:txBody>
      </p:sp>
      <p:sp>
        <p:nvSpPr>
          <p:cNvPr id="38" name="Content Placeholder 3">
            <a:extLst>
              <a:ext uri="{FF2B5EF4-FFF2-40B4-BE49-F238E27FC236}">
                <a16:creationId xmlns:a16="http://schemas.microsoft.com/office/drawing/2014/main" id="{4BB28142-4266-574B-A24A-BE54728C1605}"/>
              </a:ext>
            </a:extLst>
          </p:cNvPr>
          <p:cNvSpPr>
            <a:spLocks noGrp="1"/>
          </p:cNvSpPr>
          <p:nvPr>
            <p:ph idx="1"/>
          </p:nvPr>
        </p:nvSpPr>
        <p:spPr>
          <a:xfrm>
            <a:off x="492125" y="1165899"/>
            <a:ext cx="10101296" cy="4680423"/>
          </a:xfrm>
        </p:spPr>
        <p:txBody>
          <a:bodyPr/>
          <a:lstStyle/>
          <a:p>
            <a:pPr>
              <a:spcBef>
                <a:spcPts val="1200"/>
              </a:spcBef>
            </a:pPr>
            <a:r>
              <a:rPr lang="en-GB" dirty="0">
                <a:solidFill>
                  <a:schemeClr val="accent6">
                    <a:lumMod val="50000"/>
                  </a:schemeClr>
                </a:solidFill>
                <a:latin typeface="Lato" panose="020F0502020204030203" pitchFamily="34" charset="0"/>
                <a:ea typeface="Lato" panose="020F0502020204030203" pitchFamily="34" charset="0"/>
                <a:cs typeface="Lato" panose="020F0502020204030203" pitchFamily="34" charset="0"/>
              </a:rPr>
              <a:t>You should now think about the challenges that cities face</a:t>
            </a:r>
          </a:p>
          <a:p>
            <a:pPr>
              <a:spcBef>
                <a:spcPts val="1200"/>
              </a:spcBef>
            </a:pPr>
            <a:r>
              <a:rPr lang="en-GB" dirty="0">
                <a:solidFill>
                  <a:schemeClr val="accent6">
                    <a:lumMod val="50000"/>
                  </a:schemeClr>
                </a:solidFill>
                <a:latin typeface="Lato" panose="020F0502020204030203" pitchFamily="34" charset="0"/>
                <a:ea typeface="Lato" panose="020F0502020204030203" pitchFamily="34" charset="0"/>
                <a:cs typeface="Lato" panose="020F0502020204030203" pitchFamily="34" charset="0"/>
              </a:rPr>
              <a:t>On the ideation worksheet make a note of these challenges</a:t>
            </a:r>
          </a:p>
          <a:p>
            <a:pPr>
              <a:spcBef>
                <a:spcPts val="1200"/>
              </a:spcBef>
            </a:pPr>
            <a:r>
              <a:rPr lang="en-GB" sz="2400" dirty="0">
                <a:solidFill>
                  <a:schemeClr val="accent6">
                    <a:lumMod val="50000"/>
                  </a:schemeClr>
                </a:solidFill>
                <a:latin typeface="Lato" panose="020F0502020204030203" pitchFamily="34" charset="0"/>
                <a:ea typeface="Lato" panose="020F0502020204030203" pitchFamily="34" charset="0"/>
                <a:cs typeface="Lato" panose="020F0502020204030203" pitchFamily="34" charset="0"/>
              </a:rPr>
              <a:t>Choose one of the challenges and suggest how a technological solution may be able to solve it in the future</a:t>
            </a:r>
            <a:endParaRPr lang="en-GB" sz="2400"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1420467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1ADC2-1F83-460D-9C26-2569260958D2}"/>
              </a:ext>
            </a:extLst>
          </p:cNvPr>
          <p:cNvSpPr>
            <a:spLocks noGrp="1"/>
          </p:cNvSpPr>
          <p:nvPr>
            <p:ph type="title"/>
          </p:nvPr>
        </p:nvSpPr>
        <p:spPr/>
        <p:txBody>
          <a:bodyPr/>
          <a:lstStyle/>
          <a:p>
            <a:r>
              <a:rPr lang="en-GB" dirty="0"/>
              <a:t>E-Safety</a:t>
            </a:r>
          </a:p>
        </p:txBody>
      </p:sp>
      <p:sp>
        <p:nvSpPr>
          <p:cNvPr id="3" name="Content Placeholder 2">
            <a:extLst>
              <a:ext uri="{FF2B5EF4-FFF2-40B4-BE49-F238E27FC236}">
                <a16:creationId xmlns:a16="http://schemas.microsoft.com/office/drawing/2014/main" id="{F0E676BF-F474-412A-AF27-B42FCEE028DD}"/>
              </a:ext>
            </a:extLst>
          </p:cNvPr>
          <p:cNvSpPr>
            <a:spLocks noGrp="1"/>
          </p:cNvSpPr>
          <p:nvPr>
            <p:ph idx="1"/>
          </p:nvPr>
        </p:nvSpPr>
        <p:spPr/>
        <p:txBody>
          <a:bodyPr/>
          <a:lstStyle/>
          <a:p>
            <a:r>
              <a:rPr lang="en-GB" dirty="0"/>
              <a:t>As more and more </a:t>
            </a:r>
            <a:r>
              <a:rPr lang="en-GB" dirty="0" err="1"/>
              <a:t>IoT</a:t>
            </a:r>
            <a:r>
              <a:rPr lang="en-GB" dirty="0"/>
              <a:t> devices are developed as well as advantages they also bring a number of threats</a:t>
            </a:r>
          </a:p>
          <a:p>
            <a:r>
              <a:rPr lang="en-GB" dirty="0"/>
              <a:t>If they are not secured hackers could access the devices and take over control</a:t>
            </a:r>
          </a:p>
          <a:p>
            <a:r>
              <a:rPr lang="en-GB" dirty="0"/>
              <a:t>In a city this could be a major issue</a:t>
            </a:r>
          </a:p>
          <a:p>
            <a:r>
              <a:rPr lang="en-GB" dirty="0"/>
              <a:t>What if someone took control of all of the traffic lights in a city or all of the street lamps? What issues could this cause?</a:t>
            </a:r>
          </a:p>
          <a:p>
            <a:r>
              <a:rPr lang="en-GB" dirty="0"/>
              <a:t>On the </a:t>
            </a:r>
            <a:r>
              <a:rPr lang="en-GB" dirty="0" err="1"/>
              <a:t>IoT</a:t>
            </a:r>
            <a:r>
              <a:rPr lang="en-GB" dirty="0"/>
              <a:t> Challenges worksheet you should suggest what threats exist for a number of different devices</a:t>
            </a:r>
          </a:p>
        </p:txBody>
      </p:sp>
    </p:spTree>
    <p:extLst>
      <p:ext uri="{BB962C8B-B14F-4D97-AF65-F5344CB8AC3E}">
        <p14:creationId xmlns:p14="http://schemas.microsoft.com/office/powerpoint/2010/main" val="273376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itle 1">
            <a:extLst>
              <a:ext uri="{FF2B5EF4-FFF2-40B4-BE49-F238E27FC236}">
                <a16:creationId xmlns:a16="http://schemas.microsoft.com/office/drawing/2014/main" id="{4C2FB74A-961F-466D-89BE-85323CF947C3}"/>
              </a:ext>
            </a:extLst>
          </p:cNvPr>
          <p:cNvSpPr>
            <a:spLocks noGrp="1"/>
          </p:cNvSpPr>
          <p:nvPr>
            <p:ph type="title"/>
          </p:nvPr>
        </p:nvSpPr>
        <p:spPr>
          <a:xfrm>
            <a:off x="492125" y="295275"/>
            <a:ext cx="11180763" cy="666750"/>
          </a:xfrm>
        </p:spPr>
        <p:txBody>
          <a:bodyPr/>
          <a:lstStyle/>
          <a:p>
            <a:r>
              <a:rPr lang="en-GB" dirty="0">
                <a:latin typeface="Lato" panose="020F0502020204030203" pitchFamily="34" charset="0"/>
                <a:ea typeface="Lato" panose="020F0502020204030203" pitchFamily="34" charset="0"/>
                <a:cs typeface="Lato" panose="020F0502020204030203" pitchFamily="34" charset="0"/>
              </a:rPr>
              <a:t>Overcoming Potential Threats</a:t>
            </a:r>
          </a:p>
        </p:txBody>
      </p:sp>
      <p:sp>
        <p:nvSpPr>
          <p:cNvPr id="20" name="Content Placeholder 2">
            <a:extLst>
              <a:ext uri="{FF2B5EF4-FFF2-40B4-BE49-F238E27FC236}">
                <a16:creationId xmlns:a16="http://schemas.microsoft.com/office/drawing/2014/main" id="{F0E676BF-F474-412A-AF27-B42FCEE028DD}"/>
              </a:ext>
            </a:extLst>
          </p:cNvPr>
          <p:cNvSpPr>
            <a:spLocks noGrp="1"/>
          </p:cNvSpPr>
          <p:nvPr>
            <p:ph idx="1"/>
          </p:nvPr>
        </p:nvSpPr>
        <p:spPr>
          <a:xfrm>
            <a:off x="492125" y="1237785"/>
            <a:ext cx="11180867" cy="4595203"/>
          </a:xfrm>
        </p:spPr>
        <p:txBody>
          <a:bodyPr/>
          <a:lstStyle/>
          <a:p>
            <a:r>
              <a:rPr lang="en-GB" dirty="0"/>
              <a:t>When </a:t>
            </a:r>
            <a:r>
              <a:rPr lang="en-GB" dirty="0" err="1"/>
              <a:t>IoT</a:t>
            </a:r>
            <a:r>
              <a:rPr lang="en-GB" dirty="0"/>
              <a:t> devices are purchased they often have a default password. This should be changed immediately.</a:t>
            </a:r>
          </a:p>
          <a:p>
            <a:r>
              <a:rPr lang="en-GB" dirty="0"/>
              <a:t>When communicating over the Internet rules should be followed that ensures that the data is encrypted. This means that it is jumbled up so if anyone intercepts it they will not understand the contents. The rules which state how data is communicated are called protocols.</a:t>
            </a:r>
          </a:p>
          <a:p>
            <a:r>
              <a:rPr lang="en-GB" dirty="0"/>
              <a:t>Devices should have up to date anti malware software</a:t>
            </a:r>
          </a:p>
          <a:p>
            <a:r>
              <a:rPr lang="en-GB" dirty="0"/>
              <a:t>The network should have a firewall which blocks malicious incoming and outgoing traffic</a:t>
            </a:r>
          </a:p>
        </p:txBody>
      </p:sp>
    </p:spTree>
    <p:extLst>
      <p:ext uri="{BB962C8B-B14F-4D97-AF65-F5344CB8AC3E}">
        <p14:creationId xmlns:p14="http://schemas.microsoft.com/office/powerpoint/2010/main" val="2077074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Project Based Learning</a:t>
            </a:r>
          </a:p>
        </p:txBody>
      </p:sp>
      <p:sp>
        <p:nvSpPr>
          <p:cNvPr id="3" name="Content Placeholder 2"/>
          <p:cNvSpPr>
            <a:spLocks noGrp="1"/>
          </p:cNvSpPr>
          <p:nvPr>
            <p:ph idx="1"/>
          </p:nvPr>
        </p:nvSpPr>
        <p:spPr/>
        <p:txBody>
          <a:bodyPr/>
          <a:lstStyle/>
          <a:p>
            <a:r>
              <a:rPr lang="en-GB" dirty="0"/>
              <a:t>Throughout this course you will be completing a number of projects where you will be able to develop new products</a:t>
            </a:r>
          </a:p>
          <a:p>
            <a:r>
              <a:rPr lang="en-GB" dirty="0"/>
              <a:t>You will be working in teams of 4</a:t>
            </a:r>
          </a:p>
          <a:p>
            <a:r>
              <a:rPr lang="en-GB" dirty="0"/>
              <a:t>Each person will have a different role</a:t>
            </a:r>
          </a:p>
          <a:p>
            <a:r>
              <a:rPr lang="en-GB" dirty="0"/>
              <a:t>For each project you should undertake a different role within the team</a:t>
            </a:r>
          </a:p>
        </p:txBody>
      </p:sp>
    </p:spTree>
    <p:extLst>
      <p:ext uri="{BB962C8B-B14F-4D97-AF65-F5344CB8AC3E}">
        <p14:creationId xmlns:p14="http://schemas.microsoft.com/office/powerpoint/2010/main" val="880820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30FC1-5031-48E1-B344-CB7A723AF5F0}"/>
              </a:ext>
            </a:extLst>
          </p:cNvPr>
          <p:cNvSpPr>
            <a:spLocks noGrp="1"/>
          </p:cNvSpPr>
          <p:nvPr>
            <p:ph type="title"/>
          </p:nvPr>
        </p:nvSpPr>
        <p:spPr/>
        <p:txBody>
          <a:bodyPr/>
          <a:lstStyle/>
          <a:p>
            <a:r>
              <a:rPr lang="en-GB" dirty="0"/>
              <a:t>The four team roles</a:t>
            </a:r>
          </a:p>
        </p:txBody>
      </p:sp>
      <p:sp>
        <p:nvSpPr>
          <p:cNvPr id="4" name="Rectangle 3">
            <a:extLst>
              <a:ext uri="{FF2B5EF4-FFF2-40B4-BE49-F238E27FC236}">
                <a16:creationId xmlns:a16="http://schemas.microsoft.com/office/drawing/2014/main" id="{0681A2B7-1DFC-4254-8A1B-E91E3533A28E}"/>
              </a:ext>
            </a:extLst>
          </p:cNvPr>
          <p:cNvSpPr/>
          <p:nvPr/>
        </p:nvSpPr>
        <p:spPr>
          <a:xfrm>
            <a:off x="492125" y="1149179"/>
            <a:ext cx="5377334" cy="22798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t>Project Manager:</a:t>
            </a:r>
          </a:p>
          <a:p>
            <a:pPr algn="ctr"/>
            <a:r>
              <a:rPr lang="en-GB" dirty="0"/>
              <a:t>Tasks being completed on time</a:t>
            </a:r>
          </a:p>
          <a:p>
            <a:pPr algn="ctr"/>
            <a:r>
              <a:rPr lang="en-GB" dirty="0"/>
              <a:t>Checking everything is complete</a:t>
            </a:r>
          </a:p>
          <a:p>
            <a:pPr algn="ctr"/>
            <a:r>
              <a:rPr lang="en-GB" dirty="0"/>
              <a:t>Storing the product and designs safely</a:t>
            </a:r>
          </a:p>
          <a:p>
            <a:endParaRPr lang="en-GB" dirty="0"/>
          </a:p>
        </p:txBody>
      </p:sp>
      <p:sp>
        <p:nvSpPr>
          <p:cNvPr id="6" name="Rectangle 5">
            <a:extLst>
              <a:ext uri="{FF2B5EF4-FFF2-40B4-BE49-F238E27FC236}">
                <a16:creationId xmlns:a16="http://schemas.microsoft.com/office/drawing/2014/main" id="{75EDBFCE-D088-43CD-9E08-3DE163137FDE}"/>
              </a:ext>
            </a:extLst>
          </p:cNvPr>
          <p:cNvSpPr/>
          <p:nvPr/>
        </p:nvSpPr>
        <p:spPr>
          <a:xfrm>
            <a:off x="492125" y="3723503"/>
            <a:ext cx="5377334" cy="2279821"/>
          </a:xfrm>
          <a:prstGeom prst="rect">
            <a:avLst/>
          </a:prstGeom>
          <a:solidFill>
            <a:srgbClr val="93E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solidFill>
                  <a:schemeClr val="tx1"/>
                </a:solidFill>
              </a:rPr>
              <a:t>Developer:</a:t>
            </a:r>
          </a:p>
          <a:p>
            <a:pPr algn="ctr"/>
            <a:r>
              <a:rPr lang="en-GB" dirty="0">
                <a:solidFill>
                  <a:schemeClr val="tx1"/>
                </a:solidFill>
              </a:rPr>
              <a:t>Designing the IPO process</a:t>
            </a:r>
          </a:p>
          <a:p>
            <a:pPr algn="ctr"/>
            <a:r>
              <a:rPr lang="en-GB" dirty="0">
                <a:solidFill>
                  <a:schemeClr val="tx1"/>
                </a:solidFill>
              </a:rPr>
              <a:t>Programming the micro:bit</a:t>
            </a:r>
          </a:p>
          <a:p>
            <a:pPr algn="ctr"/>
            <a:r>
              <a:rPr lang="en-GB" dirty="0">
                <a:solidFill>
                  <a:schemeClr val="tx1"/>
                </a:solidFill>
              </a:rPr>
              <a:t>Testing the program</a:t>
            </a:r>
          </a:p>
        </p:txBody>
      </p:sp>
      <p:sp>
        <p:nvSpPr>
          <p:cNvPr id="9" name="Rectangle 8">
            <a:extLst>
              <a:ext uri="{FF2B5EF4-FFF2-40B4-BE49-F238E27FC236}">
                <a16:creationId xmlns:a16="http://schemas.microsoft.com/office/drawing/2014/main" id="{D1747EFC-663E-4F0F-894E-9203ECE91832}"/>
              </a:ext>
            </a:extLst>
          </p:cNvPr>
          <p:cNvSpPr/>
          <p:nvPr/>
        </p:nvSpPr>
        <p:spPr>
          <a:xfrm>
            <a:off x="6295554" y="1149179"/>
            <a:ext cx="5377334" cy="2279821"/>
          </a:xfrm>
          <a:prstGeom prst="rect">
            <a:avLst/>
          </a:prstGeom>
          <a:solidFill>
            <a:srgbClr val="FFC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b="1" dirty="0">
                <a:solidFill>
                  <a:schemeClr val="tx1"/>
                </a:solidFill>
              </a:rPr>
              <a:t>Engineer:</a:t>
            </a:r>
          </a:p>
          <a:p>
            <a:pPr algn="ctr"/>
            <a:r>
              <a:rPr lang="en-GB" dirty="0">
                <a:solidFill>
                  <a:schemeClr val="tx1"/>
                </a:solidFill>
              </a:rPr>
              <a:t>Designing the product</a:t>
            </a:r>
          </a:p>
          <a:p>
            <a:pPr algn="ctr"/>
            <a:r>
              <a:rPr lang="en-GB" dirty="0">
                <a:solidFill>
                  <a:schemeClr val="tx1"/>
                </a:solidFill>
              </a:rPr>
              <a:t>Making the product</a:t>
            </a:r>
          </a:p>
          <a:p>
            <a:pPr algn="ctr"/>
            <a:r>
              <a:rPr lang="en-GB" dirty="0">
                <a:solidFill>
                  <a:schemeClr val="tx1"/>
                </a:solidFill>
              </a:rPr>
              <a:t>Testing the product</a:t>
            </a:r>
          </a:p>
        </p:txBody>
      </p:sp>
      <p:sp>
        <p:nvSpPr>
          <p:cNvPr id="10" name="Rectangle 9">
            <a:extLst>
              <a:ext uri="{FF2B5EF4-FFF2-40B4-BE49-F238E27FC236}">
                <a16:creationId xmlns:a16="http://schemas.microsoft.com/office/drawing/2014/main" id="{93745D6D-B78C-4CA6-B737-93D2DACEB16C}"/>
              </a:ext>
            </a:extLst>
          </p:cNvPr>
          <p:cNvSpPr/>
          <p:nvPr/>
        </p:nvSpPr>
        <p:spPr>
          <a:xfrm>
            <a:off x="6295554" y="3723503"/>
            <a:ext cx="5377334" cy="2279821"/>
          </a:xfrm>
          <a:prstGeom prst="rect">
            <a:avLst/>
          </a:prstGeom>
          <a:solidFill>
            <a:srgbClr val="95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t>Marketing and communications:</a:t>
            </a:r>
          </a:p>
          <a:p>
            <a:pPr algn="ctr"/>
            <a:r>
              <a:rPr lang="en-GB" dirty="0"/>
              <a:t>Ensuring the team communicate</a:t>
            </a:r>
          </a:p>
          <a:p>
            <a:pPr algn="ctr"/>
            <a:r>
              <a:rPr lang="en-GB" dirty="0"/>
              <a:t>Creating the logo and branding the product </a:t>
            </a:r>
          </a:p>
          <a:p>
            <a:pPr algn="ctr"/>
            <a:r>
              <a:rPr lang="en-GB" dirty="0"/>
              <a:t>Writing the elevator pitch</a:t>
            </a:r>
          </a:p>
          <a:p>
            <a:pPr algn="ctr"/>
            <a:endParaRPr lang="en-GB" dirty="0"/>
          </a:p>
        </p:txBody>
      </p:sp>
    </p:spTree>
    <p:extLst>
      <p:ext uri="{BB962C8B-B14F-4D97-AF65-F5344CB8AC3E}">
        <p14:creationId xmlns:p14="http://schemas.microsoft.com/office/powerpoint/2010/main" val="2535138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68368-777E-4042-9251-FC792042ED62}"/>
              </a:ext>
            </a:extLst>
          </p:cNvPr>
          <p:cNvSpPr>
            <a:spLocks noGrp="1"/>
          </p:cNvSpPr>
          <p:nvPr>
            <p:ph type="title"/>
          </p:nvPr>
        </p:nvSpPr>
        <p:spPr/>
        <p:txBody>
          <a:bodyPr/>
          <a:lstStyle/>
          <a:p>
            <a:r>
              <a:rPr lang="en-GB" dirty="0"/>
              <a:t>Working in parallel</a:t>
            </a:r>
          </a:p>
        </p:txBody>
      </p:sp>
      <p:sp>
        <p:nvSpPr>
          <p:cNvPr id="4" name="Rectangle 3">
            <a:extLst>
              <a:ext uri="{FF2B5EF4-FFF2-40B4-BE49-F238E27FC236}">
                <a16:creationId xmlns:a16="http://schemas.microsoft.com/office/drawing/2014/main" id="{F6D2CF30-AFA9-4AAF-81A7-3BEABD69662D}"/>
              </a:ext>
            </a:extLst>
          </p:cNvPr>
          <p:cNvSpPr/>
          <p:nvPr/>
        </p:nvSpPr>
        <p:spPr>
          <a:xfrm>
            <a:off x="9008073" y="295531"/>
            <a:ext cx="1767016" cy="3331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t>Project Manager</a:t>
            </a:r>
          </a:p>
        </p:txBody>
      </p:sp>
      <p:sp>
        <p:nvSpPr>
          <p:cNvPr id="5" name="Rectangle 4">
            <a:extLst>
              <a:ext uri="{FF2B5EF4-FFF2-40B4-BE49-F238E27FC236}">
                <a16:creationId xmlns:a16="http://schemas.microsoft.com/office/drawing/2014/main" id="{609F85EC-5C95-4098-8C8C-33C1C2E5AD4D}"/>
              </a:ext>
            </a:extLst>
          </p:cNvPr>
          <p:cNvSpPr/>
          <p:nvPr/>
        </p:nvSpPr>
        <p:spPr>
          <a:xfrm>
            <a:off x="9008073" y="1328607"/>
            <a:ext cx="1386102" cy="366583"/>
          </a:xfrm>
          <a:prstGeom prst="rect">
            <a:avLst/>
          </a:prstGeom>
          <a:solidFill>
            <a:srgbClr val="93E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tx1"/>
                </a:solidFill>
              </a:rPr>
              <a:t>Developer</a:t>
            </a:r>
          </a:p>
        </p:txBody>
      </p:sp>
      <p:sp>
        <p:nvSpPr>
          <p:cNvPr id="6" name="Rectangle 5">
            <a:extLst>
              <a:ext uri="{FF2B5EF4-FFF2-40B4-BE49-F238E27FC236}">
                <a16:creationId xmlns:a16="http://schemas.microsoft.com/office/drawing/2014/main" id="{FD696B0A-DDF8-48A0-8089-C2CB9DF20FE1}"/>
              </a:ext>
            </a:extLst>
          </p:cNvPr>
          <p:cNvSpPr/>
          <p:nvPr/>
        </p:nvSpPr>
        <p:spPr>
          <a:xfrm>
            <a:off x="9008073" y="628906"/>
            <a:ext cx="1767016" cy="333119"/>
          </a:xfrm>
          <a:prstGeom prst="rect">
            <a:avLst/>
          </a:prstGeom>
          <a:solidFill>
            <a:srgbClr val="FFC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tx1"/>
                </a:solidFill>
              </a:rPr>
              <a:t>Engineer</a:t>
            </a:r>
          </a:p>
        </p:txBody>
      </p:sp>
      <p:sp>
        <p:nvSpPr>
          <p:cNvPr id="7" name="Rectangle 6">
            <a:extLst>
              <a:ext uri="{FF2B5EF4-FFF2-40B4-BE49-F238E27FC236}">
                <a16:creationId xmlns:a16="http://schemas.microsoft.com/office/drawing/2014/main" id="{C9ECFD13-3F95-49AB-983A-362E99883C4D}"/>
              </a:ext>
            </a:extLst>
          </p:cNvPr>
          <p:cNvSpPr/>
          <p:nvPr/>
        </p:nvSpPr>
        <p:spPr>
          <a:xfrm>
            <a:off x="9011057" y="962025"/>
            <a:ext cx="3021441" cy="366582"/>
          </a:xfrm>
          <a:prstGeom prst="rect">
            <a:avLst/>
          </a:prstGeom>
          <a:solidFill>
            <a:srgbClr val="95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t>Marketing and communications:</a:t>
            </a:r>
          </a:p>
        </p:txBody>
      </p:sp>
      <p:sp>
        <p:nvSpPr>
          <p:cNvPr id="8" name="Rectangle 7">
            <a:extLst>
              <a:ext uri="{FF2B5EF4-FFF2-40B4-BE49-F238E27FC236}">
                <a16:creationId xmlns:a16="http://schemas.microsoft.com/office/drawing/2014/main" id="{0FADD470-62DA-4ADE-94A3-4236F5DD7619}"/>
              </a:ext>
            </a:extLst>
          </p:cNvPr>
          <p:cNvSpPr/>
          <p:nvPr/>
        </p:nvSpPr>
        <p:spPr>
          <a:xfrm>
            <a:off x="797940" y="2738567"/>
            <a:ext cx="10718564" cy="3331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t>Checking everything is going to plan and safely storing the work every lesson and helping everyone</a:t>
            </a:r>
          </a:p>
        </p:txBody>
      </p:sp>
      <p:sp>
        <p:nvSpPr>
          <p:cNvPr id="9" name="Rectangle 8">
            <a:extLst>
              <a:ext uri="{FF2B5EF4-FFF2-40B4-BE49-F238E27FC236}">
                <a16:creationId xmlns:a16="http://schemas.microsoft.com/office/drawing/2014/main" id="{B4C8863C-BAA3-48F9-BA7F-5D443752FBB5}"/>
              </a:ext>
            </a:extLst>
          </p:cNvPr>
          <p:cNvSpPr/>
          <p:nvPr/>
        </p:nvSpPr>
        <p:spPr>
          <a:xfrm>
            <a:off x="797939" y="4111208"/>
            <a:ext cx="5038573" cy="366583"/>
          </a:xfrm>
          <a:prstGeom prst="rect">
            <a:avLst/>
          </a:prstGeom>
          <a:solidFill>
            <a:srgbClr val="93E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tx1"/>
                </a:solidFill>
              </a:rPr>
              <a:t>IPO planning</a:t>
            </a:r>
          </a:p>
        </p:txBody>
      </p:sp>
      <p:sp>
        <p:nvSpPr>
          <p:cNvPr id="10" name="Rectangle 9">
            <a:extLst>
              <a:ext uri="{FF2B5EF4-FFF2-40B4-BE49-F238E27FC236}">
                <a16:creationId xmlns:a16="http://schemas.microsoft.com/office/drawing/2014/main" id="{FAAD9A14-81AD-4903-AC9F-F25C041D919D}"/>
              </a:ext>
            </a:extLst>
          </p:cNvPr>
          <p:cNvSpPr/>
          <p:nvPr/>
        </p:nvSpPr>
        <p:spPr>
          <a:xfrm>
            <a:off x="797939" y="3174917"/>
            <a:ext cx="2464251" cy="333119"/>
          </a:xfrm>
          <a:prstGeom prst="rect">
            <a:avLst/>
          </a:prstGeom>
          <a:solidFill>
            <a:srgbClr val="FFC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tx1"/>
                </a:solidFill>
              </a:rPr>
              <a:t>Designing the product</a:t>
            </a:r>
          </a:p>
        </p:txBody>
      </p:sp>
      <p:sp>
        <p:nvSpPr>
          <p:cNvPr id="11" name="Rectangle 10">
            <a:extLst>
              <a:ext uri="{FF2B5EF4-FFF2-40B4-BE49-F238E27FC236}">
                <a16:creationId xmlns:a16="http://schemas.microsoft.com/office/drawing/2014/main" id="{4C549FD6-0784-47B2-B9C3-FC7D39BAC5BD}"/>
              </a:ext>
            </a:extLst>
          </p:cNvPr>
          <p:cNvSpPr/>
          <p:nvPr/>
        </p:nvSpPr>
        <p:spPr>
          <a:xfrm>
            <a:off x="797941" y="3627231"/>
            <a:ext cx="2464250" cy="366582"/>
          </a:xfrm>
          <a:prstGeom prst="rect">
            <a:avLst/>
          </a:prstGeom>
          <a:solidFill>
            <a:srgbClr val="95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t>Developing the logo</a:t>
            </a:r>
          </a:p>
        </p:txBody>
      </p:sp>
      <p:sp>
        <p:nvSpPr>
          <p:cNvPr id="12" name="Rectangle 11">
            <a:extLst>
              <a:ext uri="{FF2B5EF4-FFF2-40B4-BE49-F238E27FC236}">
                <a16:creationId xmlns:a16="http://schemas.microsoft.com/office/drawing/2014/main" id="{062EF996-FFD4-4FC4-81BE-74010C91DD86}"/>
              </a:ext>
            </a:extLst>
          </p:cNvPr>
          <p:cNvSpPr/>
          <p:nvPr/>
        </p:nvSpPr>
        <p:spPr>
          <a:xfrm>
            <a:off x="3372263" y="3174917"/>
            <a:ext cx="5845876" cy="333119"/>
          </a:xfrm>
          <a:prstGeom prst="rect">
            <a:avLst/>
          </a:prstGeom>
          <a:solidFill>
            <a:srgbClr val="FFC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tx1"/>
                </a:solidFill>
              </a:rPr>
              <a:t>Making the product</a:t>
            </a:r>
          </a:p>
        </p:txBody>
      </p:sp>
      <p:sp>
        <p:nvSpPr>
          <p:cNvPr id="13" name="Rectangle 12">
            <a:extLst>
              <a:ext uri="{FF2B5EF4-FFF2-40B4-BE49-F238E27FC236}">
                <a16:creationId xmlns:a16="http://schemas.microsoft.com/office/drawing/2014/main" id="{41126B78-BED0-4427-A172-EE32FDE556CD}"/>
              </a:ext>
            </a:extLst>
          </p:cNvPr>
          <p:cNvSpPr/>
          <p:nvPr/>
        </p:nvSpPr>
        <p:spPr>
          <a:xfrm>
            <a:off x="9052254" y="3627231"/>
            <a:ext cx="2464250" cy="366582"/>
          </a:xfrm>
          <a:prstGeom prst="rect">
            <a:avLst/>
          </a:prstGeom>
          <a:solidFill>
            <a:srgbClr val="95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t>Writing the elevator pitch</a:t>
            </a:r>
          </a:p>
        </p:txBody>
      </p:sp>
      <p:sp>
        <p:nvSpPr>
          <p:cNvPr id="14" name="Rectangle 13">
            <a:extLst>
              <a:ext uri="{FF2B5EF4-FFF2-40B4-BE49-F238E27FC236}">
                <a16:creationId xmlns:a16="http://schemas.microsoft.com/office/drawing/2014/main" id="{7E2463FB-4ECE-43E8-822D-DB9F5660A505}"/>
              </a:ext>
            </a:extLst>
          </p:cNvPr>
          <p:cNvSpPr/>
          <p:nvPr/>
        </p:nvSpPr>
        <p:spPr>
          <a:xfrm>
            <a:off x="5946583" y="4111208"/>
            <a:ext cx="3271556" cy="366583"/>
          </a:xfrm>
          <a:prstGeom prst="rect">
            <a:avLst/>
          </a:prstGeom>
          <a:solidFill>
            <a:srgbClr val="93E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tx1"/>
                </a:solidFill>
              </a:rPr>
              <a:t>Programming the micro:bit</a:t>
            </a:r>
          </a:p>
        </p:txBody>
      </p:sp>
      <p:sp>
        <p:nvSpPr>
          <p:cNvPr id="15" name="Rectangle 14">
            <a:extLst>
              <a:ext uri="{FF2B5EF4-FFF2-40B4-BE49-F238E27FC236}">
                <a16:creationId xmlns:a16="http://schemas.microsoft.com/office/drawing/2014/main" id="{131669B8-3C4C-452C-95E3-3E3B840A5B86}"/>
              </a:ext>
            </a:extLst>
          </p:cNvPr>
          <p:cNvSpPr/>
          <p:nvPr/>
        </p:nvSpPr>
        <p:spPr>
          <a:xfrm>
            <a:off x="9328210" y="4117904"/>
            <a:ext cx="2188294" cy="366583"/>
          </a:xfrm>
          <a:prstGeom prst="rect">
            <a:avLst/>
          </a:prstGeom>
          <a:solidFill>
            <a:srgbClr val="93E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tx1"/>
                </a:solidFill>
              </a:rPr>
              <a:t>Testing the program</a:t>
            </a:r>
          </a:p>
        </p:txBody>
      </p:sp>
      <p:sp>
        <p:nvSpPr>
          <p:cNvPr id="16" name="Rectangle 15">
            <a:extLst>
              <a:ext uri="{FF2B5EF4-FFF2-40B4-BE49-F238E27FC236}">
                <a16:creationId xmlns:a16="http://schemas.microsoft.com/office/drawing/2014/main" id="{F0DB051D-9627-49FA-AA14-95956985B07D}"/>
              </a:ext>
            </a:extLst>
          </p:cNvPr>
          <p:cNvSpPr/>
          <p:nvPr/>
        </p:nvSpPr>
        <p:spPr>
          <a:xfrm>
            <a:off x="9328211" y="3158185"/>
            <a:ext cx="2188294" cy="333119"/>
          </a:xfrm>
          <a:prstGeom prst="rect">
            <a:avLst/>
          </a:prstGeom>
          <a:solidFill>
            <a:srgbClr val="FFC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tx1"/>
                </a:solidFill>
              </a:rPr>
              <a:t>Testing the product</a:t>
            </a:r>
          </a:p>
        </p:txBody>
      </p:sp>
      <p:sp>
        <p:nvSpPr>
          <p:cNvPr id="17" name="Rectangle 16">
            <a:extLst>
              <a:ext uri="{FF2B5EF4-FFF2-40B4-BE49-F238E27FC236}">
                <a16:creationId xmlns:a16="http://schemas.microsoft.com/office/drawing/2014/main" id="{4C7CB221-CF25-4F2F-B8ED-6EDC0B7BA127}"/>
              </a:ext>
            </a:extLst>
          </p:cNvPr>
          <p:cNvSpPr/>
          <p:nvPr/>
        </p:nvSpPr>
        <p:spPr>
          <a:xfrm>
            <a:off x="3372263" y="3627231"/>
            <a:ext cx="5574036" cy="366582"/>
          </a:xfrm>
          <a:prstGeom prst="rect">
            <a:avLst/>
          </a:prstGeom>
          <a:solidFill>
            <a:srgbClr val="95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t>Branding the product</a:t>
            </a:r>
          </a:p>
        </p:txBody>
      </p:sp>
    </p:spTree>
    <p:extLst>
      <p:ext uri="{BB962C8B-B14F-4D97-AF65-F5344CB8AC3E}">
        <p14:creationId xmlns:p14="http://schemas.microsoft.com/office/powerpoint/2010/main" val="3110529718"/>
      </p:ext>
    </p:extLst>
  </p:cSld>
  <p:clrMapOvr>
    <a:masterClrMapping/>
  </p:clrMapOvr>
</p:sld>
</file>

<file path=ppt/theme/theme1.xml><?xml version="1.0" encoding="utf-8"?>
<a:theme xmlns:a="http://schemas.openxmlformats.org/drawingml/2006/main" name="1_Arm_PPT_Public">
  <a:themeElements>
    <a:clrScheme name="arm">
      <a:dk1>
        <a:sysClr val="windowText" lastClr="000000"/>
      </a:dk1>
      <a:lt1>
        <a:sysClr val="window" lastClr="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Slide deck template" id="{EBD0F82C-B29A-419D-9CAF-EE093087092D}" vid="{2C60A0D2-D733-4FD8-9890-1E1CFEC488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ARM Document" ma:contentTypeID="0x0101005C6975769EB1684CAB07571CAE07A11B0100BC81FA0C64ACC243A77959D9266C7751" ma:contentTypeVersion="27" ma:contentTypeDescription="" ma:contentTypeScope="" ma:versionID="c3d44a507a30e34bb56df6cb41b0e970">
  <xsd:schema xmlns:xsd="http://www.w3.org/2001/XMLSchema" xmlns:xs="http://www.w3.org/2001/XMLSchema" xmlns:p="http://schemas.microsoft.com/office/2006/metadata/properties" xmlns:ns1="http://schemas.microsoft.com/sharepoint/v3" xmlns:ns2="f2ad5090-61a8-4b8c-ab70-68f4ff4d1933" xmlns:ns3="http://schemas.microsoft.com/sharepoint/v3/fields" xmlns:ns4="c0950e01-db07-4e41-9c32-b7a8e9fccc9b" targetNamespace="http://schemas.microsoft.com/office/2006/metadata/properties" ma:root="true" ma:fieldsID="d6365f768a9cf65e3d0aaa644537f94f" ns1:_="" ns2:_="" ns3:_="" ns4:_="">
    <xsd:import namespace="http://schemas.microsoft.com/sharepoint/v3"/>
    <xsd:import namespace="f2ad5090-61a8-4b8c-ab70-68f4ff4d1933"/>
    <xsd:import namespace="http://schemas.microsoft.com/sharepoint/v3/fields"/>
    <xsd:import namespace="c0950e01-db07-4e41-9c32-b7a8e9fccc9b"/>
    <xsd:element name="properties">
      <xsd:complexType>
        <xsd:sequence>
          <xsd:element name="documentManagement">
            <xsd:complexType>
              <xsd:all>
                <xsd:element ref="ns1:RoutingRuleDescription" minOccurs="0"/>
                <xsd:element ref="ns2:Document_x0020_Author" minOccurs="0"/>
                <xsd:element ref="ns3:_Status"/>
                <xsd:element ref="ns2:Document_x0020_Confidentiality"/>
                <xsd:element ref="ns2:_dlc_DocId" minOccurs="0"/>
                <xsd:element ref="ns2:_dlc_DocIdUrl" minOccurs="0"/>
                <xsd:element ref="ns2:_dlc_DocIdPersistId" minOccurs="0"/>
                <xsd:element ref="ns2:ARM_x0020_Legacy_x0020_ID" minOccurs="0"/>
                <xsd:element ref="ns2:Current_x0020_Version" minOccurs="0"/>
                <xsd:element ref="ns2:j60c3ced31bb40378c6254d49035d966" minOccurs="0"/>
                <xsd:element ref="ns2:TaxCatchAll" minOccurs="0"/>
                <xsd:element ref="ns2:TaxCatchAllLabel" minOccurs="0"/>
                <xsd:element ref="ns4: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internalName="RoutingRuleDescription"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2ad5090-61a8-4b8c-ab70-68f4ff4d1933" elementFormDefault="qualified">
    <xsd:import namespace="http://schemas.microsoft.com/office/2006/documentManagement/types"/>
    <xsd:import namespace="http://schemas.microsoft.com/office/infopath/2007/PartnerControls"/>
    <xsd:element name="Document_x0020_Author" ma:index="3" nillable="true" ma:displayName="Document Author" ma:list="UserInfo" ma:SharePointGroup="0" ma:internalName="Document_x0020_Autho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_x0020_Confidentiality" ma:index="5" ma:displayName="Document Confidentiality" ma:default="Confidential" ma:format="Dropdown" ma:internalName="Document_x0020_Confidentiality">
      <xsd:simpleType>
        <xsd:restriction base="dms:Choice">
          <xsd:enumeration value="Secret"/>
          <xsd:enumeration value="Confidential-Restricted"/>
          <xsd:enumeration value="Confidential"/>
          <xsd:enumeration value="Non-Confidential"/>
          <xsd:enumeration value="Personal"/>
        </xsd:restriction>
      </xsd:simpleType>
    </xsd:element>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ARM_x0020_Legacy_x0020_ID" ma:index="16" nillable="true" ma:displayName="ARM Legacy ID" ma:internalName="ARM_x0020_Legacy_x0020_ID">
      <xsd:simpleType>
        <xsd:restriction base="dms:Text">
          <xsd:maxLength value="255"/>
        </xsd:restriction>
      </xsd:simpleType>
    </xsd:element>
    <xsd:element name="Current_x0020_Version" ma:index="17" nillable="true" ma:displayName="Current Version" ma:description="The current version number of the file in SharePoint." ma:internalName="Current_x0020_Version" ma:readOnly="false">
      <xsd:simpleType>
        <xsd:restriction base="dms:Text">
          <xsd:maxLength value="255"/>
        </xsd:restriction>
      </xsd:simpleType>
    </xsd:element>
    <xsd:element name="j60c3ced31bb40378c6254d49035d966" ma:index="18" nillable="true" ma:taxonomy="true" ma:internalName="j60c3ced31bb40378c6254d49035d966" ma:taxonomyFieldName="Calendar_x0020_Year" ma:displayName="Calendar Year" ma:readOnly="false" ma:default="7;#2017|58467e81-5d99-44a5-abb5-12a016b65e9e" ma:fieldId="{360c3ced-31bb-4037-8c62-54d49035d966}" ma:sspId="982c6e79-63e2-4d63-9b21-99d1544b0b75" ma:termSetId="c604d99f-773e-49a6-a2c0-6d4bc7541120" ma:anchorId="00000000-0000-0000-0000-000000000000" ma:open="false" ma:isKeyword="false">
      <xsd:complexType>
        <xsd:sequence>
          <xsd:element ref="pc:Terms" minOccurs="0" maxOccurs="1"/>
        </xsd:sequence>
      </xsd:complexType>
    </xsd:element>
    <xsd:element name="TaxCatchAll" ma:index="19" nillable="true" ma:displayName="Taxonomy Catch All Column" ma:hidden="true" ma:list="{a9424fa9-fdb0-43c3-9a79-ae027323b92a}" ma:internalName="TaxCatchAll" ma:showField="CatchAllData" ma:web="f2ad5090-61a8-4b8c-ab70-68f4ff4d193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a9424fa9-fdb0-43c3-9a79-ae027323b92a}" ma:internalName="TaxCatchAllLabel" ma:readOnly="true" ma:showField="CatchAllDataLabel" ma:web="f2ad5090-61a8-4b8c-ab70-68f4ff4d193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4" ma:displayName="Status" ma:default="Not Started" ma:internalName="_Status" ma:readOnly="false">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c0950e01-db07-4e41-9c32-b7a8e9fccc9b" elementFormDefault="qualified">
    <xsd:import namespace="http://schemas.microsoft.com/office/2006/documentManagement/types"/>
    <xsd:import namespace="http://schemas.microsoft.com/office/infopath/2007/PartnerControls"/>
    <xsd:element name="Category" ma:index="22" nillable="true" ma:displayName="Category" ma:format="Dropdown" ma:internalName="Category">
      <xsd:simpleType>
        <xsd:restriction base="dms:Choice">
          <xsd:enumeration value="Word Documents - UK"/>
          <xsd:enumeration value="Word Documents - US"/>
          <xsd:enumeration value="Board Presentation Templates"/>
          <xsd:enumeration value="Public Presentation Templates"/>
          <xsd:enumeration value="Private Presentation Templat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axOccurs="1" ma:displayName="Status">
          <xsd:simpleType xmlns:xs="http://www.w3.org/2001/XMLSchema">
            <xsd:restriction base="xsd:string">
              <xsd:minLength value="1"/>
            </xsd:restriction>
          </xsd:simpleType>
        </xsd:element>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Current_x0020_Version xmlns="f2ad5090-61a8-4b8c-ab70-68f4ff4d1933">9.0</Current_x0020_Version>
    <Document_x0020_Author xmlns="f2ad5090-61a8-4b8c-ab70-68f4ff4d1933">
      <UserInfo>
        <DisplayName/>
        <AccountId xsi:nil="true"/>
        <AccountType/>
      </UserInfo>
    </Document_x0020_Author>
    <_dlc_DocId xmlns="f2ad5090-61a8-4b8c-ab70-68f4ff4d1933">ARM-ECM-0633231</_dlc_DocId>
    <Document_x0020_Confidentiality xmlns="f2ad5090-61a8-4b8c-ab70-68f4ff4d1933">Confidential-Restricted</Document_x0020_Confidentiality>
    <_dlc_DocIdUrl xmlns="f2ad5090-61a8-4b8c-ab70-68f4ff4d1933">
      <Url>http://teamsites.arm.com/sites/cthub/_layouts/DocIdRedir.aspx?ID=ARM-ECM-0633231</Url>
      <Description>ARM-ECM-0633231</Description>
    </_dlc_DocIdUrl>
    <Category xmlns="c0950e01-db07-4e41-9c32-b7a8e9fccc9b">Private Presentation Templates</Category>
    <ARM_x0020_Legacy_x0020_ID xmlns="f2ad5090-61a8-4b8c-ab70-68f4ff4d1933" xsi:nil="true"/>
    <TaxCatchAll xmlns="f2ad5090-61a8-4b8c-ab70-68f4ff4d1933">
      <Value>7</Value>
      <Value>1</Value>
    </TaxCatchAll>
    <j60c3ced31bb40378c6254d49035d966 xmlns="f2ad5090-61a8-4b8c-ab70-68f4ff4d1933">
      <Terms xmlns="http://schemas.microsoft.com/office/infopath/2007/PartnerControls">
        <TermInfo xmlns="http://schemas.microsoft.com/office/infopath/2007/PartnerControls">
          <TermName xmlns="http://schemas.microsoft.com/office/infopath/2007/PartnerControls">2017</TermName>
          <TermId xmlns="http://schemas.microsoft.com/office/infopath/2007/PartnerControls">58467e81-5d99-44a5-abb5-12a016b65e9e</TermId>
        </TermInfo>
      </Terms>
    </j60c3ced31bb40378c6254d49035d966>
    <RoutingRuleDescription xmlns="http://schemas.microsoft.com/sharepoint/v3" xsi:nil="true"/>
    <_Status xmlns="http://schemas.microsoft.com/sharepoint/v3/fields">Not Started</_Status>
  </documentManagement>
</p:properties>
</file>

<file path=customXml/item5.xml><?xml version="1.0" encoding="utf-8"?>
<?mso-contentType ?>
<customXsn xmlns="http://schemas.microsoft.com/office/2006/metadata/customXsn">
  <xsnLocation/>
  <cached>True</cached>
  <openByDefault>True</openByDefault>
  <xsnScope/>
</customXsn>
</file>

<file path=customXml/itemProps1.xml><?xml version="1.0" encoding="utf-8"?>
<ds:datastoreItem xmlns:ds="http://schemas.openxmlformats.org/officeDocument/2006/customXml" ds:itemID="{1E7F2E56-8924-419D-99E9-79DB71144EB2}">
  <ds:schemaRefs>
    <ds:schemaRef ds:uri="http://schemas.microsoft.com/sharepoint/events"/>
  </ds:schemaRefs>
</ds:datastoreItem>
</file>

<file path=customXml/itemProps2.xml><?xml version="1.0" encoding="utf-8"?>
<ds:datastoreItem xmlns:ds="http://schemas.openxmlformats.org/officeDocument/2006/customXml" ds:itemID="{5675509F-A6F5-4147-861D-E4CC99F48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2ad5090-61a8-4b8c-ab70-68f4ff4d1933"/>
    <ds:schemaRef ds:uri="http://schemas.microsoft.com/sharepoint/v3/fields"/>
    <ds:schemaRef ds:uri="c0950e01-db07-4e41-9c32-b7a8e9fcc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2EFBBFE-5AFC-4CAD-AD38-1CB870BDB255}">
  <ds:schemaRefs>
    <ds:schemaRef ds:uri="http://schemas.microsoft.com/sharepoint/v3/contenttype/forms"/>
  </ds:schemaRefs>
</ds:datastoreItem>
</file>

<file path=customXml/itemProps4.xml><?xml version="1.0" encoding="utf-8"?>
<ds:datastoreItem xmlns:ds="http://schemas.openxmlformats.org/officeDocument/2006/customXml" ds:itemID="{B61D4E06-5D3F-4994-A4A7-4BA626FA722D}">
  <ds:schemaRefs>
    <ds:schemaRef ds:uri="http://schemas.microsoft.com/office/2006/metadata/properties"/>
    <ds:schemaRef ds:uri="http://schemas.microsoft.com/office/infopath/2007/PartnerControls"/>
    <ds:schemaRef ds:uri="f2ad5090-61a8-4b8c-ab70-68f4ff4d1933"/>
    <ds:schemaRef ds:uri="c0950e01-db07-4e41-9c32-b7a8e9fccc9b"/>
    <ds:schemaRef ds:uri="http://schemas.microsoft.com/sharepoint/v3"/>
    <ds:schemaRef ds:uri="http://schemas.microsoft.com/sharepoint/v3/fields"/>
  </ds:schemaRefs>
</ds:datastoreItem>
</file>

<file path=customXml/itemProps5.xml><?xml version="1.0" encoding="utf-8"?>
<ds:datastoreItem xmlns:ds="http://schemas.openxmlformats.org/officeDocument/2006/customXml" ds:itemID="{C959113B-7FA4-40AB-AF85-5C5588D4771C}">
  <ds:schemaRefs>
    <ds:schemaRef ds:uri="http://schemas.microsoft.com/office/2006/metadata/customXsn"/>
  </ds:schemaRefs>
</ds:datastoreItem>
</file>

<file path=docProps/app.xml><?xml version="1.0" encoding="utf-8"?>
<Properties xmlns="http://schemas.openxmlformats.org/officeDocument/2006/extended-properties" xmlns:vt="http://schemas.openxmlformats.org/officeDocument/2006/docPropsVTypes">
  <Template>Arm_PPT_2017_confidential_restricted</Template>
  <TotalTime>0</TotalTime>
  <Words>782</Words>
  <Application>Microsoft Office PowerPoint</Application>
  <PresentationFormat>Widescreen</PresentationFormat>
  <Paragraphs>76</Paragraphs>
  <Slides>10</Slides>
  <Notes>6</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Lato</vt:lpstr>
      <vt:lpstr>Wingdings</vt:lpstr>
      <vt:lpstr>1_Arm_PPT_Public</vt:lpstr>
      <vt:lpstr>The Future of Technology</vt:lpstr>
      <vt:lpstr>The Internet of Things</vt:lpstr>
      <vt:lpstr>Internet of Things – Smart Cities</vt:lpstr>
      <vt:lpstr>Smart Cities Ideation</vt:lpstr>
      <vt:lpstr>E-Safety</vt:lpstr>
      <vt:lpstr>Overcoming Potential Threats</vt:lpstr>
      <vt:lpstr>Project Based Learning</vt:lpstr>
      <vt:lpstr>The four team roles</vt:lpstr>
      <vt:lpstr>Working in parallel</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Extension ideas for Streetlight </dc:title>
  <dc:subject/>
  <dc:creator/>
  <cp:keywords/>
  <dc:description/>
  <cp:revision>1</cp:revision>
  <dcterms:created xsi:type="dcterms:W3CDTF">2017-09-19T22:21:35Z</dcterms:created>
  <dcterms:modified xsi:type="dcterms:W3CDTF">2020-11-04T10:43:09Z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_dlc_DocIdItemGuid">
    <vt:lpwstr>e89a121e-355c-4cb1-879e-045fefeb8c84</vt:lpwstr>
  </property>
  <property fmtid="{D5CDD505-2E9C-101B-9397-08002B2CF9AE}" pid="6" name="_dlc_ItemStageId">
    <vt:lpwstr>1</vt:lpwstr>
  </property>
  <property fmtid="{D5CDD505-2E9C-101B-9397-08002B2CF9AE}" pid="7" name="j60c3ced31bb40378c6254d49035d966">
    <vt:lpwstr>2015|ee47c3e7-6a69-4f36-9adf-1007c8d399a4</vt:lpwstr>
  </property>
  <property fmtid="{D5CDD505-2E9C-101B-9397-08002B2CF9AE}" pid="8" name="vti_description">
    <vt:lpwstr/>
  </property>
  <property fmtid="{D5CDD505-2E9C-101B-9397-08002B2CF9AE}" pid="9" name="WorkflowChangePath">
    <vt:lpwstr>1069b4ef-e6f3-4ad7-8c8e-772136578697,10;</vt:lpwstr>
  </property>
  <property fmtid="{D5CDD505-2E9C-101B-9397-08002B2CF9AE}" pid="10" name="Confidentiality">
    <vt:lpwstr>1;#Confidential|28d1025d-1415-4984-b35e-5b79e7d32b5c</vt:lpwstr>
  </property>
  <property fmtid="{D5CDD505-2E9C-101B-9397-08002B2CF9AE}" pid="11" name="ContentTypeId">
    <vt:lpwstr>0x0101005C6975769EB1684CAB07571CAE07A11B0100BC81FA0C64ACC243A77959D9266C7751</vt:lpwstr>
  </property>
  <property fmtid="{D5CDD505-2E9C-101B-9397-08002B2CF9AE}" pid="12" name="Calendar Year">
    <vt:lpwstr>7;#2017|58467e81-5d99-44a5-abb5-12a016b65e9e</vt:lpwstr>
  </property>
  <property fmtid="{D5CDD505-2E9C-101B-9397-08002B2CF9AE}" pid="13" name="TaxCatchAll">
    <vt:lpwstr/>
  </property>
  <property fmtid="{D5CDD505-2E9C-101B-9397-08002B2CF9AE}" pid="14" name="TaxKeywordTaxHTField">
    <vt:lpwstr/>
  </property>
  <property fmtid="{D5CDD505-2E9C-101B-9397-08002B2CF9AE}" pid="15" name="ItemRetentionFormula">
    <vt:lpwstr/>
  </property>
  <property fmtid="{D5CDD505-2E9C-101B-9397-08002B2CF9AE}" pid="16" name="_dlc_LastRun">
    <vt:lpwstr>08/15/2015 23:02:11</vt:lpwstr>
  </property>
</Properties>
</file>