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431" r:id="rId6"/>
  </p:sldMasterIdLst>
  <p:notesMasterIdLst>
    <p:notesMasterId r:id="rId15"/>
  </p:notesMasterIdLst>
  <p:handoutMasterIdLst>
    <p:handoutMasterId r:id="rId16"/>
  </p:handoutMasterIdLst>
  <p:sldIdLst>
    <p:sldId id="332" r:id="rId7"/>
    <p:sldId id="335" r:id="rId8"/>
    <p:sldId id="336" r:id="rId9"/>
    <p:sldId id="337" r:id="rId10"/>
    <p:sldId id="338" r:id="rId11"/>
    <p:sldId id="339" r:id="rId12"/>
    <p:sldId id="340" r:id="rId13"/>
    <p:sldId id="333" r:id="rId1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EB5F4A-33E6-4F39-BC6E-24D1D5121FE7}" v="9" dt="2018-11-27T11:16:40.535"/>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7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9/18/2019</a:t>
            </a:fld>
            <a:endParaRPr lang="en-US" alt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9/18/2019</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38627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takes the previous analogue</a:t>
            </a:r>
            <a:r>
              <a:rPr lang="en-GB" baseline="0" dirty="0" smtClean="0"/>
              <a:t> sound wave and adds an axis for the time and resolution. Students may start to see it as a graph.</a:t>
            </a:r>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1115838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738771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1771481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Now that students have an understanding of how an analogue</a:t>
            </a:r>
            <a:r>
              <a:rPr lang="en-GB" baseline="0" dirty="0" smtClean="0"/>
              <a:t> sound file is generated they should try to create their own using the sound worksheet.</a:t>
            </a:r>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3628942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3606914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6D848DF0-097D-4560-9447-592EE2B146F6}"/>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0"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1" name="Rectangle 10">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pic>
        <p:nvPicPr>
          <p:cNvPr id="16"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707"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22" name="Text Placeholder 28">
            <a:extLst/>
          </p:cNvPr>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8"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17" name="TextBox 20"/>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spTree>
    <p:extLst>
      <p:ext uri="{BB962C8B-B14F-4D97-AF65-F5344CB8AC3E}">
        <p14:creationId xmlns:p14="http://schemas.microsoft.com/office/powerpoint/2010/main" val="2061832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7" name="Text Placeholder 2">
            <a:extLst/>
          </p:cNvPr>
          <p:cNvSpPr>
            <a:spLocks noGrp="1"/>
          </p:cNvSpPr>
          <p:nvPr>
            <p:ph idx="1"/>
          </p:nvPr>
        </p:nvSpPr>
        <p:spPr>
          <a:xfrm>
            <a:off x="492125" y="1237785"/>
            <a:ext cx="11180867" cy="45952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vl4pPr>
              <a:lnSpc>
                <a:spcPct val="100000"/>
              </a:lnSpc>
              <a:spcAft>
                <a:spcPts val="0"/>
              </a:spcAft>
              <a:buClr>
                <a:schemeClr val="accent1"/>
              </a:buClr>
              <a:defRPr>
                <a:solidFill>
                  <a:srgbClr val="383838"/>
                </a:solidFill>
              </a:defRPr>
            </a:lvl4pPr>
            <a:lvl5pPr>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7750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Click to edit Master text styles</a:t>
            </a:r>
          </a:p>
        </p:txBody>
      </p:sp>
      <p:sp>
        <p:nvSpPr>
          <p:cNvPr id="9" name="Text Placeholder 131">
            <a:extLst/>
          </p:cNvPr>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4" name="Content Placeholder 3">
            <a:extLst/>
          </p:cNvPr>
          <p:cNvSpPr>
            <a:spLocks noGrp="1"/>
          </p:cNvSpPr>
          <p:nvPr>
            <p:ph sz="quarter" idx="19"/>
          </p:nvPr>
        </p:nvSpPr>
        <p:spPr>
          <a:xfrm>
            <a:off x="492125" y="2361952"/>
            <a:ext cx="5332941" cy="3605743"/>
          </a:xfrm>
        </p:spPr>
        <p:txBody>
          <a:bodyPr/>
          <a:lstStyle>
            <a:lvl1pPr marL="342900" indent="-342900" algn="just">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a:extLst/>
          </p:cNvPr>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2" name="Content Placeholder 3">
            <a:extLst/>
          </p:cNvPr>
          <p:cNvSpPr>
            <a:spLocks noGrp="1"/>
          </p:cNvSpPr>
          <p:nvPr>
            <p:ph sz="quarter" idx="21"/>
          </p:nvPr>
        </p:nvSpPr>
        <p:spPr>
          <a:xfrm>
            <a:off x="6339947" y="2361951"/>
            <a:ext cx="5332941" cy="3605743"/>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2621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68E74E5E-FCF5-49A9-B64D-DF3149C4A4D3}"/>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7" name="Text Placeholder 2">
            <a:extLst/>
          </p:cNvPr>
          <p:cNvSpPr>
            <a:spLocks noGrp="1"/>
          </p:cNvSpPr>
          <p:nvPr>
            <p:ph idx="1"/>
          </p:nvPr>
        </p:nvSpPr>
        <p:spPr>
          <a:xfrm>
            <a:off x="492789"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a:extLst/>
          </p:cNvPr>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3" name="Text Placeholder 2">
            <a:extLst/>
          </p:cNvPr>
          <p:cNvSpPr>
            <a:spLocks noGrp="1"/>
          </p:cNvSpPr>
          <p:nvPr>
            <p:ph idx="17"/>
          </p:nvPr>
        </p:nvSpPr>
        <p:spPr>
          <a:xfrm>
            <a:off x="4444207"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lvl2pPr>
          </a:lstStyle>
          <a:p>
            <a:pPr lvl="0"/>
            <a:r>
              <a:rPr lang="en-US"/>
              <a:t>Click to edit Master text styles</a:t>
            </a:r>
          </a:p>
          <a:p>
            <a:pPr lvl="1"/>
            <a:r>
              <a:rPr lang="en-US"/>
              <a:t>Second level</a:t>
            </a:r>
          </a:p>
        </p:txBody>
      </p:sp>
      <p:sp>
        <p:nvSpPr>
          <p:cNvPr id="14" name="Text Placeholder 2">
            <a:extLst/>
          </p:cNvPr>
          <p:cNvSpPr>
            <a:spLocks noGrp="1"/>
          </p:cNvSpPr>
          <p:nvPr>
            <p:ph idx="18"/>
          </p:nvPr>
        </p:nvSpPr>
        <p:spPr>
          <a:xfrm>
            <a:off x="8300113"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15" name="Text Placeholder 131">
            <a:extLst/>
          </p:cNvPr>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6" name="Text Placeholder 131">
            <a:extLst/>
          </p:cNvPr>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1200007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53D234CD-759F-4F63-8BAE-5EF83F4A80C7}"/>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28285B74-8217-47D6-B1F9-41EF84375055}"/>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DA9028-E80A-4D10-A238-5C9D08569859}"/>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18" name="Text Placeholder 131">
            <a:extLst/>
          </p:cNvPr>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9" name="Text Placeholder 131">
            <a:extLst/>
          </p:cNvPr>
          <p:cNvSpPr>
            <a:spLocks noGrp="1"/>
          </p:cNvSpPr>
          <p:nvPr>
            <p:ph type="body" sz="quarter" idx="17"/>
          </p:nvPr>
        </p:nvSpPr>
        <p:spPr>
          <a:xfrm>
            <a:off x="4416027"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20" name="Text Placeholder 131">
            <a:extLst/>
          </p:cNvPr>
          <p:cNvSpPr>
            <a:spLocks noGrp="1"/>
          </p:cNvSpPr>
          <p:nvPr>
            <p:ph type="body" sz="quarter" idx="18"/>
          </p:nvPr>
        </p:nvSpPr>
        <p:spPr>
          <a:xfrm>
            <a:off x="8306264"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4" name="Content Placeholder 3">
            <a:extLst/>
          </p:cNvPr>
          <p:cNvSpPr>
            <a:spLocks noGrp="1"/>
          </p:cNvSpPr>
          <p:nvPr>
            <p:ph sz="quarter" idx="19"/>
          </p:nvPr>
        </p:nvSpPr>
        <p:spPr>
          <a:xfrm>
            <a:off x="492125" y="2323016"/>
            <a:ext cx="3359945" cy="3608590"/>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6" name="Content Placeholder 5">
            <a:extLst/>
          </p:cNvPr>
          <p:cNvSpPr>
            <a:spLocks noGrp="1"/>
          </p:cNvSpPr>
          <p:nvPr>
            <p:ph sz="quarter" idx="20"/>
          </p:nvPr>
        </p:nvSpPr>
        <p:spPr>
          <a:xfrm>
            <a:off x="4416027" y="2323016"/>
            <a:ext cx="3359548"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9" name="Content Placeholder 8">
            <a:extLst/>
          </p:cNvPr>
          <p:cNvSpPr>
            <a:spLocks noGrp="1"/>
          </p:cNvSpPr>
          <p:nvPr>
            <p:ph sz="quarter" idx="21"/>
          </p:nvPr>
        </p:nvSpPr>
        <p:spPr>
          <a:xfrm>
            <a:off x="8306264" y="2323016"/>
            <a:ext cx="3360274"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37187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18" name="Text Placeholder 2">
            <a:extLst/>
          </p:cNvPr>
          <p:cNvSpPr>
            <a:spLocks noGrp="1"/>
          </p:cNvSpPr>
          <p:nvPr>
            <p:ph idx="1"/>
          </p:nvPr>
        </p:nvSpPr>
        <p:spPr>
          <a:xfrm>
            <a:off x="492789" y="1631112"/>
            <a:ext cx="2606011" cy="4086426"/>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7" name="Content Placeholder 3">
            <a:extLst/>
          </p:cNvPr>
          <p:cNvSpPr>
            <a:spLocks noGrp="1"/>
          </p:cNvSpPr>
          <p:nvPr>
            <p:ph sz="quarter" idx="21"/>
          </p:nvPr>
        </p:nvSpPr>
        <p:spPr>
          <a:xfrm>
            <a:off x="3416035" y="1631112"/>
            <a:ext cx="8256853" cy="4086426"/>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2999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Content Placeholder 5">
            <a:extLst/>
          </p:cNvPr>
          <p:cNvSpPr>
            <a:spLocks noGrp="1"/>
          </p:cNvSpPr>
          <p:nvPr>
            <p:ph sz="quarter" idx="15"/>
          </p:nvPr>
        </p:nvSpPr>
        <p:spPr>
          <a:xfrm>
            <a:off x="9037638" y="1746560"/>
            <a:ext cx="2635250" cy="4086428"/>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8" name="Content Placeholder 3">
            <a:extLst/>
          </p:cNvPr>
          <p:cNvSpPr>
            <a:spLocks noGrp="1"/>
          </p:cNvSpPr>
          <p:nvPr>
            <p:ph sz="quarter" idx="21"/>
          </p:nvPr>
        </p:nvSpPr>
        <p:spPr>
          <a:xfrm>
            <a:off x="492125" y="1746250"/>
            <a:ext cx="8335964"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949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Picture Placeholder 5">
            <a:extLst/>
          </p:cNvPr>
          <p:cNvSpPr>
            <a:spLocks noGrp="1"/>
          </p:cNvSpPr>
          <p:nvPr>
            <p:ph type="pic" sz="quarter" idx="17"/>
          </p:nvPr>
        </p:nvSpPr>
        <p:spPr>
          <a:xfrm>
            <a:off x="3354388" y="1671610"/>
            <a:ext cx="2606675" cy="1953683"/>
          </a:xfrm>
        </p:spPr>
        <p:txBody>
          <a:bodyPr/>
          <a:lstStyle>
            <a:lvl1pPr marL="0" indent="0">
              <a:buClr>
                <a:schemeClr val="accent1"/>
              </a:buClr>
              <a:buNone/>
              <a:defRPr/>
            </a:lvl1pPr>
          </a:lstStyle>
          <a:p>
            <a:pPr lvl="0"/>
            <a:r>
              <a:rPr lang="en-US" noProof="0"/>
              <a:t>Drag picture to placeholder or click icon to add</a:t>
            </a:r>
          </a:p>
        </p:txBody>
      </p:sp>
      <p:sp>
        <p:nvSpPr>
          <p:cNvPr id="104" name="Picture Placeholder 5">
            <a:extLst/>
          </p:cNvPr>
          <p:cNvSpPr>
            <a:spLocks noGrp="1"/>
          </p:cNvSpPr>
          <p:nvPr>
            <p:ph type="pic" sz="quarter" idx="18"/>
          </p:nvPr>
        </p:nvSpPr>
        <p:spPr>
          <a:xfrm>
            <a:off x="3354388" y="3809037"/>
            <a:ext cx="2606675" cy="1953683"/>
          </a:xfrm>
        </p:spPr>
        <p:txBody>
          <a:bodyPr/>
          <a:lstStyle>
            <a:lvl1pPr marL="0" indent="0">
              <a:buClr>
                <a:schemeClr val="accent1"/>
              </a:buClr>
              <a:buNone/>
              <a:defRPr/>
            </a:lvl1pPr>
          </a:lstStyle>
          <a:p>
            <a:pPr lvl="0"/>
            <a:r>
              <a:rPr lang="en-US" noProof="0"/>
              <a:t>Drag picture to placeholder or click icon to add</a:t>
            </a:r>
          </a:p>
        </p:txBody>
      </p:sp>
      <p:sp>
        <p:nvSpPr>
          <p:cNvPr id="105" name="Picture Placeholder 5">
            <a:extLst/>
          </p:cNvPr>
          <p:cNvSpPr>
            <a:spLocks noGrp="1"/>
          </p:cNvSpPr>
          <p:nvPr>
            <p:ph type="pic" sz="quarter" idx="19"/>
          </p:nvPr>
        </p:nvSpPr>
        <p:spPr>
          <a:xfrm>
            <a:off x="9066213" y="1671610"/>
            <a:ext cx="2606675" cy="1953683"/>
          </a:xfrm>
        </p:spPr>
        <p:txBody>
          <a:bodyPr/>
          <a:lstStyle>
            <a:lvl1pPr marL="0" indent="0">
              <a:buClr>
                <a:schemeClr val="accent1"/>
              </a:buClr>
              <a:buNone/>
              <a:defRPr/>
            </a:lvl1pPr>
          </a:lstStyle>
          <a:p>
            <a:pPr lvl="0"/>
            <a:r>
              <a:rPr lang="en-US" noProof="0"/>
              <a:t>Drag picture to placeholder or click icon to add</a:t>
            </a:r>
          </a:p>
        </p:txBody>
      </p:sp>
      <p:sp>
        <p:nvSpPr>
          <p:cNvPr id="106" name="Picture Placeholder 5">
            <a:extLst/>
          </p:cNvPr>
          <p:cNvSpPr>
            <a:spLocks noGrp="1"/>
          </p:cNvSpPr>
          <p:nvPr>
            <p:ph type="pic" sz="quarter" idx="20"/>
          </p:nvPr>
        </p:nvSpPr>
        <p:spPr>
          <a:xfrm>
            <a:off x="9066213" y="3809037"/>
            <a:ext cx="2606675" cy="1953683"/>
          </a:xfrm>
        </p:spPr>
        <p:txBody>
          <a:bodyPr/>
          <a:lstStyle>
            <a:lvl1pPr marL="0" indent="0">
              <a:buClr>
                <a:schemeClr val="accent1"/>
              </a:buClr>
              <a:buNone/>
              <a:defRPr/>
            </a:lvl1pPr>
          </a:lstStyle>
          <a:p>
            <a:pPr lvl="0"/>
            <a:r>
              <a:rPr lang="en-US" noProof="0"/>
              <a:t>Drag picture to placeholder or click icon to add</a:t>
            </a:r>
          </a:p>
        </p:txBody>
      </p:sp>
      <p:sp>
        <p:nvSpPr>
          <p:cNvPr id="14" name="Text Placeholder 7">
            <a:extLst/>
          </p:cNvPr>
          <p:cNvSpPr>
            <a:spLocks noGrp="1"/>
          </p:cNvSpPr>
          <p:nvPr>
            <p:ph type="body" sz="quarter" idx="21"/>
          </p:nvPr>
        </p:nvSpPr>
        <p:spPr>
          <a:xfrm>
            <a:off x="492125"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a:extLst/>
          </p:cNvPr>
          <p:cNvSpPr>
            <a:spLocks noGrp="1"/>
          </p:cNvSpPr>
          <p:nvPr>
            <p:ph type="body" sz="quarter" idx="22"/>
          </p:nvPr>
        </p:nvSpPr>
        <p:spPr>
          <a:xfrm>
            <a:off x="6220216"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44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7" name="Text Placeholder 2">
            <a:extLst/>
          </p:cNvPr>
          <p:cNvSpPr>
            <a:spLocks noGrp="1"/>
          </p:cNvSpPr>
          <p:nvPr>
            <p:ph idx="1"/>
          </p:nvPr>
        </p:nvSpPr>
        <p:spPr>
          <a:xfrm>
            <a:off x="492789" y="1671612"/>
            <a:ext cx="5467744" cy="4086426"/>
          </a:xfrm>
          <a:prstGeom prst="rect">
            <a:avLst/>
          </a:prstGeom>
        </p:spPr>
        <p:txBody>
          <a:bodyPr/>
          <a:lstStyle>
            <a:lvl1pPr marL="342900" indent="-342900">
              <a:lnSpc>
                <a:spcPct val="100000"/>
              </a:lnSpc>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a:extLst/>
          </p:cNvPr>
          <p:cNvSpPr>
            <a:spLocks noGrp="1"/>
          </p:cNvSpPr>
          <p:nvPr>
            <p:ph type="pic" sz="quarter" idx="17"/>
          </p:nvPr>
        </p:nvSpPr>
        <p:spPr>
          <a:xfrm>
            <a:off x="6211237" y="1671610"/>
            <a:ext cx="5461651" cy="4086427"/>
          </a:xfrm>
        </p:spPr>
        <p:txBody>
          <a:bodyPr/>
          <a:lstStyle>
            <a:lvl1pPr marL="0" indent="0">
              <a:buClr>
                <a:schemeClr val="accent1"/>
              </a:buClr>
              <a:buNone/>
              <a:defRPr/>
            </a:lvl1pPr>
          </a:lstStyle>
          <a:p>
            <a:pPr lvl="0"/>
            <a:r>
              <a:rPr lang="en-US" noProof="0"/>
              <a:t>Drag picture to placeholder or click icon to add</a:t>
            </a:r>
          </a:p>
        </p:txBody>
      </p:sp>
    </p:spTree>
    <p:extLst>
      <p:ext uri="{BB962C8B-B14F-4D97-AF65-F5344CB8AC3E}">
        <p14:creationId xmlns:p14="http://schemas.microsoft.com/office/powerpoint/2010/main" val="1584216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lvl1pPr>
              <a:defRPr>
                <a:latin typeface="+mn-lt"/>
              </a:defRPr>
            </a:lvl1pPr>
          </a:lstStyle>
          <a:p>
            <a:r>
              <a:rPr lang="en-US"/>
              <a:t>Click to edit Master title style</a:t>
            </a:r>
          </a:p>
        </p:txBody>
      </p:sp>
      <p:sp>
        <p:nvSpPr>
          <p:cNvPr id="10" name="Table Placeholder 3">
            <a:extLst/>
          </p:cNvPr>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775123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1418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7E5033D9-3668-4017-A592-1CF34695B2C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245C7479-AFA1-44A4-A0E2-206B7FC5D44C}"/>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8"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9"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20" name="Rectangle 19">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990" y="-948607"/>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a:extLst/>
          </p:cNvPr>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a:extLst/>
          </p:cNvPr>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17" name="TextBox 20"/>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spTree>
    <p:extLst>
      <p:ext uri="{BB962C8B-B14F-4D97-AF65-F5344CB8AC3E}">
        <p14:creationId xmlns:p14="http://schemas.microsoft.com/office/powerpoint/2010/main" val="1425471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Slide for Full Width Us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6388639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ECFDFC3-E8F8-4A3B-A7B5-C494553698E7}"/>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5593C93C-1E5D-4C19-8510-510953C83CCF}"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4" name="TextBox 3">
            <a:extLst>
              <a:ext uri="{FF2B5EF4-FFF2-40B4-BE49-F238E27FC236}">
                <a16:creationId xmlns:a16="http://schemas.microsoft.com/office/drawing/2014/main" id="{0511EA66-8035-4072-B874-ABE710416AFE}"/>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5691CA-1385-4202-BB32-7980FD0D4BC4}"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a:solidFill>
                <a:schemeClr val="bg1"/>
              </a:solidFill>
            </a:endParaRPr>
          </a:p>
        </p:txBody>
      </p:sp>
      <p:sp>
        <p:nvSpPr>
          <p:cNvPr id="5" name="Rectangle 4">
            <a:extLst>
              <a:ext uri="{FF2B5EF4-FFF2-40B4-BE49-F238E27FC236}">
                <a16:creationId xmlns:a16="http://schemas.microsoft.com/office/drawing/2014/main" id="{A9C7212D-F60C-4C2D-A508-E9F1C351B12C}"/>
              </a:ext>
            </a:extLst>
          </p:cNvPr>
          <p:cNvSpPr>
            <a:spLocks noChangeArrowheads="1"/>
          </p:cNvSpPr>
          <p:nvPr userDrawn="1"/>
        </p:nvSpPr>
        <p:spPr bwMode="auto">
          <a:xfrm>
            <a:off x="1114791" y="536644"/>
            <a:ext cx="44037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a:lnSpc>
                <a:spcPct val="100000"/>
              </a:lnSpc>
              <a:spcBef>
                <a:spcPts val="0"/>
              </a:spcBef>
              <a:spcAft>
                <a:spcPts val="0"/>
              </a:spcAft>
              <a:defRPr/>
            </a:pPr>
            <a:r>
              <a:rPr lang="en-US" altLang="en-US" sz="3600">
                <a:solidFill>
                  <a:schemeClr val="bg1"/>
                </a:solidFill>
              </a:rPr>
              <a:t>Thank You</a:t>
            </a:r>
          </a:p>
          <a:p>
            <a:pPr marL="0">
              <a:lnSpc>
                <a:spcPct val="100000"/>
              </a:lnSpc>
              <a:spcBef>
                <a:spcPts val="0"/>
              </a:spcBef>
              <a:spcAft>
                <a:spcPts val="0"/>
              </a:spcAft>
              <a:defRPr/>
            </a:pPr>
            <a:r>
              <a:rPr lang="en-US" altLang="en-US" sz="3600" err="1">
                <a:solidFill>
                  <a:schemeClr val="bg1"/>
                </a:solidFill>
              </a:rPr>
              <a:t>Danke</a:t>
            </a:r>
            <a:endParaRPr lang="en-US" altLang="en-US" sz="3600">
              <a:solidFill>
                <a:schemeClr val="bg1"/>
              </a:solidFill>
            </a:endParaRPr>
          </a:p>
          <a:p>
            <a:pPr marL="0">
              <a:lnSpc>
                <a:spcPct val="100000"/>
              </a:lnSpc>
              <a:spcBef>
                <a:spcPts val="0"/>
              </a:spcBef>
              <a:spcAft>
                <a:spcPts val="0"/>
              </a:spcAft>
              <a:defRPr/>
            </a:pPr>
            <a:r>
              <a:rPr lang="en-US" altLang="en-US" sz="3600">
                <a:solidFill>
                  <a:schemeClr val="bg1"/>
                </a:solidFill>
              </a:rPr>
              <a:t>Merci</a:t>
            </a:r>
          </a:p>
          <a:p>
            <a:pPr marL="0">
              <a:lnSpc>
                <a:spcPct val="100000"/>
              </a:lnSpc>
              <a:spcBef>
                <a:spcPts val="0"/>
              </a:spcBef>
              <a:spcAft>
                <a:spcPts val="0"/>
              </a:spcAft>
              <a:defRPr/>
            </a:pPr>
            <a:r>
              <a:rPr lang="en-US" altLang="en-US" sz="3600">
                <a:solidFill>
                  <a:schemeClr val="bg1"/>
                </a:solidFill>
              </a:rPr>
              <a:t>谢谢</a:t>
            </a:r>
          </a:p>
          <a:p>
            <a:pPr marL="0">
              <a:lnSpc>
                <a:spcPct val="100000"/>
              </a:lnSpc>
              <a:spcBef>
                <a:spcPts val="0"/>
              </a:spcBef>
              <a:spcAft>
                <a:spcPts val="0"/>
              </a:spcAft>
              <a:defRPr/>
            </a:pPr>
            <a:r>
              <a:rPr lang="en-US" altLang="en-US" sz="3600">
                <a:solidFill>
                  <a:schemeClr val="bg1"/>
                </a:solidFill>
              </a:rPr>
              <a:t>ありがとう</a:t>
            </a:r>
          </a:p>
          <a:p>
            <a:pPr marL="0">
              <a:lnSpc>
                <a:spcPct val="100000"/>
              </a:lnSpc>
              <a:spcBef>
                <a:spcPts val="0"/>
              </a:spcBef>
              <a:spcAft>
                <a:spcPts val="0"/>
              </a:spcAft>
              <a:defRPr/>
            </a:pPr>
            <a:r>
              <a:rPr lang="en-US" altLang="en-US" sz="3600">
                <a:solidFill>
                  <a:schemeClr val="bg1"/>
                </a:solidFill>
              </a:rPr>
              <a:t>Gracias</a:t>
            </a:r>
          </a:p>
          <a:p>
            <a:pPr marL="0">
              <a:lnSpc>
                <a:spcPct val="100000"/>
              </a:lnSpc>
              <a:spcBef>
                <a:spcPts val="0"/>
              </a:spcBef>
              <a:spcAft>
                <a:spcPts val="0"/>
              </a:spcAft>
              <a:defRPr/>
            </a:pPr>
            <a:r>
              <a:rPr lang="en-US" altLang="en-US" sz="3600" err="1">
                <a:solidFill>
                  <a:schemeClr val="bg1"/>
                </a:solidFill>
              </a:rPr>
              <a:t>Kiitos</a:t>
            </a:r>
            <a:endParaRPr lang="en-US" altLang="en-US" sz="3600">
              <a:solidFill>
                <a:schemeClr val="bg1"/>
              </a:solidFill>
            </a:endParaRPr>
          </a:p>
          <a:p>
            <a:pPr marL="0">
              <a:lnSpc>
                <a:spcPct val="100000"/>
              </a:lnSpc>
              <a:spcBef>
                <a:spcPts val="0"/>
              </a:spcBef>
              <a:spcAft>
                <a:spcPts val="0"/>
              </a:spcAft>
              <a:defRPr/>
            </a:pPr>
            <a:r>
              <a:rPr lang="ko-KR" altLang="en-US" sz="3600" b="1">
                <a:solidFill>
                  <a:schemeClr val="bg1"/>
                </a:solidFill>
              </a:rPr>
              <a:t>감사합니다</a:t>
            </a:r>
            <a:endParaRPr lang="ko-KR" altLang="en-US" sz="3600">
              <a:solidFill>
                <a:schemeClr val="bg1"/>
              </a:solidFill>
            </a:endParaRPr>
          </a:p>
          <a:p>
            <a:pPr marL="0">
              <a:lnSpc>
                <a:spcPct val="100000"/>
              </a:lnSpc>
              <a:spcBef>
                <a:spcPts val="0"/>
              </a:spcBef>
              <a:spcAft>
                <a:spcPts val="0"/>
              </a:spcAft>
              <a:defRPr/>
            </a:pPr>
            <a:r>
              <a:rPr lang="hi-in" sz="3600">
                <a:solidFill>
                  <a:schemeClr val="bg1"/>
                </a:solidFill>
              </a:rPr>
              <a:t>धन्यवाद</a:t>
            </a:r>
            <a:endParaRPr lang="en-US" sz="3600">
              <a:solidFill>
                <a:schemeClr val="bg1"/>
              </a:solidFill>
            </a:endParaRPr>
          </a:p>
          <a:p>
            <a:pPr marL="0">
              <a:lnSpc>
                <a:spcPct val="100000"/>
              </a:lnSpc>
              <a:spcBef>
                <a:spcPts val="0"/>
              </a:spcBef>
              <a:spcAft>
                <a:spcPts val="0"/>
              </a:spcAft>
              <a:defRPr/>
            </a:pPr>
            <a:r>
              <a:rPr lang="he-IL" sz="3600" b="0" i="0" kern="1200">
                <a:solidFill>
                  <a:schemeClr val="bg1"/>
                </a:solidFill>
                <a:effectLst/>
                <a:latin typeface="Calibri" charset="0"/>
                <a:ea typeface="ＭＳ Ｐゴシック" charset="-128"/>
                <a:cs typeface="+mn-cs"/>
              </a:rPr>
              <a:t>תודה</a:t>
            </a:r>
            <a:endParaRPr lang="hi-in" sz="3600">
              <a:solidFill>
                <a:schemeClr val="bg1"/>
              </a:solidFill>
            </a:endParaRPr>
          </a:p>
        </p:txBody>
      </p:sp>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10" name="TextBox 20"/>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8" name="Picture 7">
            <a:extLst>
              <a:ext uri="{FF2B5EF4-FFF2-40B4-BE49-F238E27FC236}">
                <a16:creationId xmlns:a16="http://schemas.microsoft.com/office/drawing/2014/main" id="{974530B3-2C71-47A4-BAB2-78A35EAF1A59}"/>
              </a:ext>
            </a:extLst>
          </p:cNvPr>
          <p:cNvPicPr>
            <a:picLocks noChangeAspect="1"/>
          </p:cNvPicPr>
          <p:nvPr userDrawn="1"/>
        </p:nvPicPr>
        <p:blipFill>
          <a:blip r:embed="rId2"/>
          <a:stretch>
            <a:fillRect/>
          </a:stretch>
        </p:blipFill>
        <p:spPr>
          <a:xfrm>
            <a:off x="6482271" y="3123385"/>
            <a:ext cx="4201604" cy="611230"/>
          </a:xfrm>
          <a:prstGeom prst="rect">
            <a:avLst/>
          </a:prstGeom>
        </p:spPr>
      </p:pic>
    </p:spTree>
    <p:extLst>
      <p:ext uri="{BB962C8B-B14F-4D97-AF65-F5344CB8AC3E}">
        <p14:creationId xmlns:p14="http://schemas.microsoft.com/office/powerpoint/2010/main" val="311627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EF865F52-F038-9143-B10F-EC315F327B49}"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3" name="TextBox 2">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23CA994-01FB-B24C-A927-7E3417958BAD}"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a:solidFill>
                <a:schemeClr val="bg1"/>
              </a:solidFill>
            </a:endParaRPr>
          </a:p>
        </p:txBody>
      </p:sp>
      <p:sp>
        <p:nvSpPr>
          <p:cNvPr id="4" name="Rectangle 3">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6" name="Rectangle 5">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r>
              <a:rPr lang="en-US" altLang="x-none" sz="1200">
                <a:solidFill>
                  <a:schemeClr val="bg1"/>
                </a:solidFill>
              </a:rPr>
              <a:t/>
            </a: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sp>
        <p:nvSpPr>
          <p:cNvPr id="9" name="TextBox 20"/>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8" name="Picture 7">
            <a:extLst>
              <a:ext uri="{FF2B5EF4-FFF2-40B4-BE49-F238E27FC236}">
                <a16:creationId xmlns:a16="http://schemas.microsoft.com/office/drawing/2014/main" id="{3CE9EDFC-9DD0-4ADC-9DE6-C6516087E64B}"/>
              </a:ext>
            </a:extLst>
          </p:cNvPr>
          <p:cNvPicPr>
            <a:picLocks noChangeAspect="1"/>
          </p:cNvPicPr>
          <p:nvPr userDrawn="1"/>
        </p:nvPicPr>
        <p:blipFill>
          <a:blip r:embed="rId2"/>
          <a:stretch>
            <a:fillRect/>
          </a:stretch>
        </p:blipFill>
        <p:spPr>
          <a:xfrm>
            <a:off x="6860962" y="3123385"/>
            <a:ext cx="4201604" cy="611230"/>
          </a:xfrm>
          <a:prstGeom prst="rect">
            <a:avLst/>
          </a:prstGeom>
        </p:spPr>
      </p:pic>
    </p:spTree>
    <p:extLst>
      <p:ext uri="{BB962C8B-B14F-4D97-AF65-F5344CB8AC3E}">
        <p14:creationId xmlns:p14="http://schemas.microsoft.com/office/powerpoint/2010/main" val="680716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BF7399-A5A6-45BA-979D-565957665B70}"/>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57ADA842-6E77-49F5-886C-490811425F6D}"/>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0EED0DA2-9043-4185-9741-3FE41800937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Click to edit Master text styles</a:t>
            </a:r>
          </a:p>
        </p:txBody>
      </p:sp>
      <p:sp>
        <p:nvSpPr>
          <p:cNvPr id="8" name="Text Placeholder 2">
            <a:extLst/>
          </p:cNvPr>
          <p:cNvSpPr>
            <a:spLocks noGrp="1"/>
          </p:cNvSpPr>
          <p:nvPr>
            <p:ph idx="1"/>
          </p:nvPr>
        </p:nvSpPr>
        <p:spPr>
          <a:xfrm>
            <a:off x="490435" y="1666160"/>
            <a:ext cx="11180867" cy="3619578"/>
          </a:xfrm>
          <a:prstGeom prst="rect">
            <a:avLst/>
          </a:prstGeom>
        </p:spPr>
        <p:txBody>
          <a:bodyPr/>
          <a:lstStyle>
            <a:lvl1pPr marL="342900" indent="-342900">
              <a:buClr>
                <a:schemeClr val="bg1"/>
              </a:buClr>
              <a:buFont typeface="Arial" charset="0"/>
              <a:buChar cha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47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25C61611-3300-41F4-84AB-94B0AEB16E06}"/>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4349E85A-37F4-4B10-9CEF-826A1326388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7"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8"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9" name="Rectangle 18">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a:extLst/>
          </p:cNvPr>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a:extLst/>
          </p:cNvPr>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0" name="TextBox 20"/>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spTree>
    <p:extLst>
      <p:ext uri="{BB962C8B-B14F-4D97-AF65-F5344CB8AC3E}">
        <p14:creationId xmlns:p14="http://schemas.microsoft.com/office/powerpoint/2010/main" val="1926502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12829B4-F003-443D-BAAD-D767D7607653}"/>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tx2"/>
              </a:solidFill>
              <a:cs typeface="ＭＳ Ｐゴシック" charset="0"/>
            </a:endParaRPr>
          </a:p>
        </p:txBody>
      </p:sp>
      <p:sp>
        <p:nvSpPr>
          <p:cNvPr id="19" name="Title 1">
            <a:extLst/>
          </p:cNvPr>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0" name="Subtitle 2">
            <a:extLst/>
          </p:cNvPr>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1" name="Text Placeholder 28">
            <a:extLst/>
          </p:cNvPr>
          <p:cNvSpPr>
            <a:spLocks noGrp="1"/>
          </p:cNvSpPr>
          <p:nvPr>
            <p:ph type="body" sz="quarter" idx="12" hasCustomPrompt="1"/>
          </p:nvPr>
        </p:nvSpPr>
        <p:spPr>
          <a:xfrm>
            <a:off x="6294006" y="5562481"/>
            <a:ext cx="5041572" cy="239159"/>
          </a:xfrm>
        </p:spPr>
        <p:txBody>
          <a:bodyPr/>
          <a:lstStyle>
            <a:lvl1pPr algn="r">
              <a:spcAft>
                <a:spcPts val="600"/>
              </a:spcAft>
              <a:defRPr sz="2000">
                <a:solidFill>
                  <a:schemeClr val="bg1"/>
                </a:solidFill>
              </a:defRPr>
            </a:lvl1pPr>
          </a:lstStyle>
          <a:p>
            <a:pPr lvl="0"/>
            <a:r>
              <a:rPr lang="en-US"/>
              <a:t>Author</a:t>
            </a:r>
          </a:p>
        </p:txBody>
      </p:sp>
      <p:sp>
        <p:nvSpPr>
          <p:cNvPr id="22" name="Text Placeholder 28">
            <a:extLst/>
          </p:cNvPr>
          <p:cNvSpPr>
            <a:spLocks noGrp="1"/>
          </p:cNvSpPr>
          <p:nvPr>
            <p:ph type="body" sz="quarter" idx="13" hasCustomPrompt="1"/>
          </p:nvPr>
        </p:nvSpPr>
        <p:spPr>
          <a:xfrm>
            <a:off x="6294006" y="5872361"/>
            <a:ext cx="5041572" cy="239159"/>
          </a:xfrm>
        </p:spPr>
        <p:txBody>
          <a:bodyPr/>
          <a:lstStyle>
            <a:lvl1pPr algn="r">
              <a:spcAft>
                <a:spcPts val="600"/>
              </a:spcAft>
              <a:defRPr sz="2000">
                <a:solidFill>
                  <a:schemeClr val="bg1"/>
                </a:solidFill>
              </a:defRPr>
            </a:lvl1pPr>
          </a:lstStyle>
          <a:p>
            <a:pPr lvl="0"/>
            <a:r>
              <a:rPr lang="en-US"/>
              <a:t>Date</a:t>
            </a:r>
          </a:p>
        </p:txBody>
      </p:sp>
      <p:sp>
        <p:nvSpPr>
          <p:cNvPr id="23" name="Text Placeholder 3"/>
          <p:cNvSpPr>
            <a:spLocks noGrp="1"/>
          </p:cNvSpPr>
          <p:nvPr>
            <p:ph type="body" sz="quarter" idx="14"/>
          </p:nvPr>
        </p:nvSpPr>
        <p:spPr>
          <a:xfrm>
            <a:off x="7071306" y="1639338"/>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10" name="TextBox 20"/>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11" name="Picture 10">
            <a:extLst>
              <a:ext uri="{FF2B5EF4-FFF2-40B4-BE49-F238E27FC236}">
                <a16:creationId xmlns:a16="http://schemas.microsoft.com/office/drawing/2014/main" id="{899C5097-7251-45E1-B2AF-B137762C7DCF}"/>
              </a:ext>
            </a:extLst>
          </p:cNvPr>
          <p:cNvPicPr>
            <a:picLocks noChangeAspect="1"/>
          </p:cNvPicPr>
          <p:nvPr userDrawn="1"/>
        </p:nvPicPr>
        <p:blipFill>
          <a:blip r:embed="rId2"/>
          <a:stretch>
            <a:fillRect/>
          </a:stretch>
        </p:blipFill>
        <p:spPr>
          <a:xfrm>
            <a:off x="804863" y="1731920"/>
            <a:ext cx="4040830" cy="587841"/>
          </a:xfrm>
          <a:prstGeom prst="rect">
            <a:avLst/>
          </a:prstGeom>
        </p:spPr>
      </p:pic>
    </p:spTree>
    <p:extLst>
      <p:ext uri="{BB962C8B-B14F-4D97-AF65-F5344CB8AC3E}">
        <p14:creationId xmlns:p14="http://schemas.microsoft.com/office/powerpoint/2010/main" val="1313727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11C1B9F-CF01-4B19-871A-0E835AC194B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62B52B8-B955-4011-BA1B-3F562C2B9721}"/>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29C667FE-5F49-4902-BA4E-5F42CE73BF8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0"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a:t>
            </a:r>
          </a:p>
        </p:txBody>
      </p:sp>
      <p:sp>
        <p:nvSpPr>
          <p:cNvPr id="8"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a:t>Sub header if needed</a:t>
            </a:r>
          </a:p>
        </p:txBody>
      </p:sp>
      <p:sp>
        <p:nvSpPr>
          <p:cNvPr id="11" name="TextBox 20"/>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9" name="Picture 8">
            <a:extLst>
              <a:ext uri="{FF2B5EF4-FFF2-40B4-BE49-F238E27FC236}">
                <a16:creationId xmlns:a16="http://schemas.microsoft.com/office/drawing/2014/main" id="{6D1E5EE6-EC60-4F36-8250-F6D27EEE174F}"/>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228799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B8B71E0-69B2-4405-92A4-A8D4317D90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B01617F-3437-4EA0-9F3A-35641BDCD476}"/>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B93C7CB8-D0ED-4CBB-A14C-0F5A992AEC32}"/>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986458DA-6FE5-4EAB-9430-95208E73E3F5}"/>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sp>
        <p:nvSpPr>
          <p:cNvPr id="12" name="TextBox 20"/>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11" name="Picture 10">
            <a:extLst>
              <a:ext uri="{FF2B5EF4-FFF2-40B4-BE49-F238E27FC236}">
                <a16:creationId xmlns:a16="http://schemas.microsoft.com/office/drawing/2014/main" id="{0EFCF160-BBA0-4263-8872-2E8BE7E83267}"/>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062259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80CE8D38-A1A3-42B2-A2B4-D2CAD399E6A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9895B2B-A497-48E9-ADEB-D02F00658322}"/>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E5602E1-3D6F-4250-94C4-9D35DC940925}"/>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39F608C9-DD55-416C-933C-355A9DCB6145}"/>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sp>
        <p:nvSpPr>
          <p:cNvPr id="12" name="TextBox 20"/>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11" name="Picture 10">
            <a:extLst>
              <a:ext uri="{FF2B5EF4-FFF2-40B4-BE49-F238E27FC236}">
                <a16:creationId xmlns:a16="http://schemas.microsoft.com/office/drawing/2014/main" id="{39B99F94-93C6-4007-A4D0-E71FCE85B904}"/>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72604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C76D8CDB-659F-4586-B25C-B4DE95CC43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D1C067D-A19A-479C-9DB4-AD81E6604607}"/>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928ACF3F-3E27-461E-9EDA-788397E79711}"/>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5D8FA392-092A-4708-90F0-75F695B65C9A}"/>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sp>
        <p:nvSpPr>
          <p:cNvPr id="12" name="TextBox 20"/>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11" name="Picture 10">
            <a:extLst>
              <a:ext uri="{FF2B5EF4-FFF2-40B4-BE49-F238E27FC236}">
                <a16:creationId xmlns:a16="http://schemas.microsoft.com/office/drawing/2014/main" id="{05602A8C-9823-4809-982C-93956DD56D78}"/>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564017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dirty="0"/>
              <a:t>Click to edit Master title style</a:t>
            </a:r>
          </a:p>
        </p:txBody>
      </p:sp>
      <p:sp>
        <p:nvSpPr>
          <p:cNvPr id="4" name="Text Placeholder 2">
            <a:extLst/>
          </p:cNvPr>
          <p:cNvSpPr>
            <a:spLocks noGrp="1"/>
          </p:cNvSpPr>
          <p:nvPr>
            <p:ph idx="1" hasCustomPrompt="1"/>
          </p:nvPr>
        </p:nvSpPr>
        <p:spPr>
          <a:xfrm>
            <a:off x="492125" y="1204332"/>
            <a:ext cx="11180762" cy="4361361"/>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11325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p>
        </p:txBody>
      </p:sp>
      <p:sp>
        <p:nvSpPr>
          <p:cNvPr id="1029" name="TextBox 26"/>
          <p:cNvSpPr txBox="1">
            <a:spLocks noChangeArrowheads="1"/>
          </p:cNvSpPr>
          <p:nvPr userDrawn="1"/>
        </p:nvSpPr>
        <p:spPr bwMode="auto">
          <a:xfrm>
            <a:off x="492125" y="6430963"/>
            <a:ext cx="312738"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8" name="TextBox 20"/>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rgbClr val="7F7F7F"/>
                </a:solidFill>
              </a:rPr>
              <a:t>© 2018 Arm Limited </a:t>
            </a:r>
          </a:p>
        </p:txBody>
      </p:sp>
      <p:pic>
        <p:nvPicPr>
          <p:cNvPr id="9" name="Picture 8" descr="A close up of a sign&#10;&#10;Description generated with very high confidence">
            <a:extLst>
              <a:ext uri="{FF2B5EF4-FFF2-40B4-BE49-F238E27FC236}">
                <a16:creationId xmlns:a16="http://schemas.microsoft.com/office/drawing/2014/main" id="{85C44994-EE29-4E68-942C-33DEE4CDA452}"/>
              </a:ext>
            </a:extLst>
          </p:cNvPr>
          <p:cNvPicPr>
            <a:picLocks noChangeAspect="1"/>
          </p:cNvPicPr>
          <p:nvPr userDrawn="1"/>
        </p:nvPicPr>
        <p:blipFill>
          <a:blip r:embed="rId25"/>
          <a:stretch>
            <a:fillRect/>
          </a:stretch>
        </p:blipFill>
        <p:spPr>
          <a:xfrm>
            <a:off x="9155113" y="6416914"/>
            <a:ext cx="2904881" cy="349690"/>
          </a:xfrm>
          <a:prstGeom prst="rect">
            <a:avLst/>
          </a:prstGeom>
        </p:spPr>
      </p:pic>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07" r:id="rId1"/>
    <p:sldLayoutId id="2147485508" r:id="rId2"/>
    <p:sldLayoutId id="2147485509" r:id="rId3"/>
    <p:sldLayoutId id="2147485510" r:id="rId4"/>
    <p:sldLayoutId id="2147485436" r:id="rId5"/>
    <p:sldLayoutId id="2147485437" r:id="rId6"/>
    <p:sldLayoutId id="2147485438" r:id="rId7"/>
    <p:sldLayoutId id="2147485439" r:id="rId8"/>
    <p:sldLayoutId id="2147485440" r:id="rId9"/>
    <p:sldLayoutId id="2147485441" r:id="rId10"/>
    <p:sldLayoutId id="2147485442" r:id="rId11"/>
    <p:sldLayoutId id="2147485443" r:id="rId12"/>
    <p:sldLayoutId id="2147485444" r:id="rId13"/>
    <p:sldLayoutId id="2147485445" r:id="rId14"/>
    <p:sldLayoutId id="2147485446" r:id="rId15"/>
    <p:sldLayoutId id="2147485447" r:id="rId16"/>
    <p:sldLayoutId id="2147485448" r:id="rId17"/>
    <p:sldLayoutId id="2147485449" r:id="rId18"/>
    <p:sldLayoutId id="2147485450" r:id="rId19"/>
    <p:sldLayoutId id="2147485451" r:id="rId20"/>
    <p:sldLayoutId id="2147485452" r:id="rId21"/>
    <p:sldLayoutId id="2147485453" r:id="rId22"/>
    <p:sldLayoutId id="2147485454" r:id="rId23"/>
  </p:sldLayoutIdLst>
  <p:hf hdr="0" ftr="0" dt="0"/>
  <p:txStyles>
    <p:titleStyle>
      <a:lvl1pPr algn="l" rtl="0" eaLnBrk="0" fontAlgn="base" hangingPunct="0">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0" fontAlgn="base" hangingPunct="0">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0" fontAlgn="base" hangingPunct="0">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0" fontAlgn="base" hangingPunct="0">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0" fontAlgn="base" hangingPunct="0">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fontAlgn="base">
        <a:lnSpc>
          <a:spcPct val="85000"/>
        </a:lnSpc>
        <a:spcBef>
          <a:spcPct val="0"/>
        </a:spcBef>
        <a:spcAft>
          <a:spcPct val="0"/>
        </a:spcAft>
        <a:defRPr sz="3600" b="1">
          <a:solidFill>
            <a:schemeClr val="accent1"/>
          </a:solidFill>
          <a:latin typeface="Calibri" charset="0"/>
        </a:defRPr>
      </a:lvl6pPr>
      <a:lvl7pPr marL="914400" algn="l" rtl="0" fontAlgn="base">
        <a:lnSpc>
          <a:spcPct val="85000"/>
        </a:lnSpc>
        <a:spcBef>
          <a:spcPct val="0"/>
        </a:spcBef>
        <a:spcAft>
          <a:spcPct val="0"/>
        </a:spcAft>
        <a:defRPr sz="3600" b="1">
          <a:solidFill>
            <a:schemeClr val="accent1"/>
          </a:solidFill>
          <a:latin typeface="Calibri" charset="0"/>
        </a:defRPr>
      </a:lvl7pPr>
      <a:lvl8pPr marL="1371600" algn="l" rtl="0" fontAlgn="base">
        <a:lnSpc>
          <a:spcPct val="85000"/>
        </a:lnSpc>
        <a:spcBef>
          <a:spcPct val="0"/>
        </a:spcBef>
        <a:spcAft>
          <a:spcPct val="0"/>
        </a:spcAft>
        <a:defRPr sz="3600" b="1">
          <a:solidFill>
            <a:schemeClr val="accent1"/>
          </a:solidFill>
          <a:latin typeface="Calibri" charset="0"/>
        </a:defRPr>
      </a:lvl8pPr>
      <a:lvl9pPr marL="1828800" algn="l" rtl="0" fontAlgn="base">
        <a:lnSpc>
          <a:spcPct val="85000"/>
        </a:lnSpc>
        <a:spcBef>
          <a:spcPct val="0"/>
        </a:spcBef>
        <a:spcAft>
          <a:spcPct val="0"/>
        </a:spcAft>
        <a:defRPr sz="3600" b="1">
          <a:solidFill>
            <a:schemeClr val="accent1"/>
          </a:solidFill>
          <a:latin typeface="Calibri" charset="0"/>
        </a:defRPr>
      </a:lvl9pPr>
    </p:titleStyle>
    <p:bodyStyle>
      <a:lvl1pPr marL="342900" indent="-342900" algn="l" rtl="0" eaLnBrk="0" fontAlgn="base" hangingPunct="0">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0" fontAlgn="base" hangingPunct="0">
        <a:lnSpc>
          <a:spcPct val="100000"/>
        </a:lnSpc>
        <a:spcBef>
          <a:spcPts val="0"/>
        </a:spcBef>
        <a:spcAft>
          <a:spcPts val="0"/>
        </a:spcAft>
        <a:buClr>
          <a:schemeClr val="accent1"/>
        </a:buClr>
        <a:buSzPct val="80000"/>
        <a:buFont typeface="Arial" charset="0"/>
        <a:buChar char="•"/>
        <a:defRPr kern="1200">
          <a:solidFill>
            <a:srgbClr val="383838"/>
          </a:solidFill>
          <a:latin typeface="+mn-lt"/>
          <a:ea typeface="ＭＳ Ｐゴシック" charset="0"/>
          <a:cs typeface="+mn-cs"/>
        </a:defRPr>
      </a:lvl2pPr>
      <a:lvl3pPr marL="855663" indent="-166688" algn="l" rtl="0" eaLnBrk="0" fontAlgn="base" hangingPunct="0">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0" fontAlgn="base" hangingPunct="0">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0" fontAlgn="base" hangingPunct="0">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3000" b="-2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49606" y="2264436"/>
            <a:ext cx="5045507" cy="1556425"/>
          </a:xfrm>
        </p:spPr>
        <p:txBody>
          <a:bodyPr/>
          <a:lstStyle/>
          <a:p>
            <a:r>
              <a:rPr lang="en-US" dirty="0" smtClean="0"/>
              <a:t>Representing Sound</a:t>
            </a:r>
            <a:endParaRPr lang="en-US" dirty="0"/>
          </a:p>
        </p:txBody>
      </p:sp>
      <p:sp>
        <p:nvSpPr>
          <p:cNvPr id="6" name="Text Placeholder 5"/>
          <p:cNvSpPr>
            <a:spLocks noGrp="1"/>
          </p:cNvSpPr>
          <p:nvPr>
            <p:ph type="body" sz="quarter" idx="14"/>
          </p:nvPr>
        </p:nvSpPr>
        <p:spPr/>
        <p:txBody>
          <a:bodyPr/>
          <a:lstStyle/>
          <a:p>
            <a:r>
              <a:rPr lang="en-US" smtClean="0"/>
              <a:t>Lesson </a:t>
            </a:r>
            <a:r>
              <a:rPr lang="en-US" smtClean="0"/>
              <a:t>18</a:t>
            </a:r>
            <a:endParaRPr lang="en-US" dirty="0"/>
          </a:p>
        </p:txBody>
      </p:sp>
      <p:pic>
        <p:nvPicPr>
          <p:cNvPr id="8" name="Picture 7">
            <a:extLst>
              <a:ext uri="{FF2B5EF4-FFF2-40B4-BE49-F238E27FC236}">
                <a16:creationId xmlns:a16="http://schemas.microsoft.com/office/drawing/2014/main" id="{CD012B5F-0637-4CE5-B949-1A777FCF8A34}"/>
              </a:ext>
            </a:extLst>
          </p:cNvPr>
          <p:cNvPicPr>
            <a:picLocks noChangeAspect="1"/>
          </p:cNvPicPr>
          <p:nvPr/>
        </p:nvPicPr>
        <p:blipFill>
          <a:blip r:embed="rId4"/>
          <a:stretch>
            <a:fillRect/>
          </a:stretch>
        </p:blipFill>
        <p:spPr>
          <a:xfrm>
            <a:off x="7388517" y="5938981"/>
            <a:ext cx="4280971" cy="6227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smtClean="0"/>
              <a:t>Analogue Sound Wave</a:t>
            </a:r>
            <a:endParaRPr lang="en-GB" dirty="0"/>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r>
              <a:rPr lang="en-GB" dirty="0" smtClean="0"/>
              <a:t>Analogue sounds are continuous sounds. In order for a computer to be able to process them they must be sampled into discrete digital values. This involves taking measurements at set time intervals and storing the height of the wave at that moment in time.</a:t>
            </a:r>
          </a:p>
        </p:txBody>
      </p:sp>
      <p:pic>
        <p:nvPicPr>
          <p:cNvPr id="4" name="Picture 3"/>
          <p:cNvPicPr>
            <a:picLocks noChangeAspect="1"/>
          </p:cNvPicPr>
          <p:nvPr/>
        </p:nvPicPr>
        <p:blipFill>
          <a:blip r:embed="rId2"/>
          <a:stretch>
            <a:fillRect/>
          </a:stretch>
        </p:blipFill>
        <p:spPr>
          <a:xfrm>
            <a:off x="3488178" y="3535386"/>
            <a:ext cx="4828782" cy="1245833"/>
          </a:xfrm>
          <a:prstGeom prst="rect">
            <a:avLst/>
          </a:prstGeom>
        </p:spPr>
      </p:pic>
    </p:spTree>
    <p:extLst>
      <p:ext uri="{BB962C8B-B14F-4D97-AF65-F5344CB8AC3E}">
        <p14:creationId xmlns:p14="http://schemas.microsoft.com/office/powerpoint/2010/main" val="418043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smtClean="0"/>
              <a:t>Sampling an analogue sound</a:t>
            </a:r>
            <a:endParaRPr lang="en-GB" dirty="0"/>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r>
              <a:rPr lang="en-GB" dirty="0" smtClean="0"/>
              <a:t>When an analogue sound is sampled measurements are taken at set periods of time. The number of samples that are taken within a specific period of time (normally per second) is measured in Hz. The resolution is the number of bits which are used to measure each sample.</a:t>
            </a:r>
          </a:p>
        </p:txBody>
      </p:sp>
      <p:pic>
        <p:nvPicPr>
          <p:cNvPr id="5" name="Picture 4"/>
          <p:cNvPicPr>
            <a:picLocks noChangeAspect="1"/>
          </p:cNvPicPr>
          <p:nvPr/>
        </p:nvPicPr>
        <p:blipFill>
          <a:blip r:embed="rId3"/>
          <a:stretch>
            <a:fillRect/>
          </a:stretch>
        </p:blipFill>
        <p:spPr>
          <a:xfrm>
            <a:off x="2507145" y="3504238"/>
            <a:ext cx="6615001" cy="2328750"/>
          </a:xfrm>
          <a:prstGeom prst="rect">
            <a:avLst/>
          </a:prstGeom>
        </p:spPr>
      </p:pic>
    </p:spTree>
    <p:extLst>
      <p:ext uri="{BB962C8B-B14F-4D97-AF65-F5344CB8AC3E}">
        <p14:creationId xmlns:p14="http://schemas.microsoft.com/office/powerpoint/2010/main" val="2044598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smtClean="0"/>
              <a:t>Sampling an analogue sound</a:t>
            </a:r>
            <a:endParaRPr lang="en-GB" dirty="0"/>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r>
              <a:rPr lang="en-GB" dirty="0" smtClean="0"/>
              <a:t>If we were to take one sample per time period this would give us a sound file that doesn’t match the original sound very well. This would result in it sounding relatively poor quality. </a:t>
            </a:r>
          </a:p>
          <a:p>
            <a:r>
              <a:rPr lang="en-GB" dirty="0" smtClean="0"/>
              <a:t>Only the very top and bottom of each wave would be measured.</a:t>
            </a:r>
          </a:p>
          <a:p>
            <a:r>
              <a:rPr lang="en-GB" dirty="0" smtClean="0"/>
              <a:t>As very few samples are taken very little data needs to be stored which would result in a small file.</a:t>
            </a:r>
          </a:p>
        </p:txBody>
      </p:sp>
      <p:pic>
        <p:nvPicPr>
          <p:cNvPr id="4" name="Picture 3"/>
          <p:cNvPicPr>
            <a:picLocks noChangeAspect="1"/>
          </p:cNvPicPr>
          <p:nvPr/>
        </p:nvPicPr>
        <p:blipFill>
          <a:blip r:embed="rId3"/>
          <a:stretch>
            <a:fillRect/>
          </a:stretch>
        </p:blipFill>
        <p:spPr>
          <a:xfrm>
            <a:off x="2074574" y="3999877"/>
            <a:ext cx="6671251" cy="2340000"/>
          </a:xfrm>
          <a:prstGeom prst="rect">
            <a:avLst/>
          </a:prstGeom>
        </p:spPr>
      </p:pic>
    </p:spTree>
    <p:extLst>
      <p:ext uri="{BB962C8B-B14F-4D97-AF65-F5344CB8AC3E}">
        <p14:creationId xmlns:p14="http://schemas.microsoft.com/office/powerpoint/2010/main" val="546946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smtClean="0"/>
              <a:t>Increasing the quality of the sound file</a:t>
            </a:r>
            <a:endParaRPr lang="en-GB" dirty="0"/>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r>
              <a:rPr lang="en-GB" dirty="0" smtClean="0"/>
              <a:t>If we double the number of samples that are taken the file size would also double. This would however result in a file which more closely matches the original analogue sound wave.</a:t>
            </a:r>
          </a:p>
        </p:txBody>
      </p:sp>
      <p:pic>
        <p:nvPicPr>
          <p:cNvPr id="6" name="Picture 5"/>
          <p:cNvPicPr>
            <a:picLocks noChangeAspect="1"/>
          </p:cNvPicPr>
          <p:nvPr/>
        </p:nvPicPr>
        <p:blipFill>
          <a:blip r:embed="rId3"/>
          <a:stretch>
            <a:fillRect/>
          </a:stretch>
        </p:blipFill>
        <p:spPr>
          <a:xfrm>
            <a:off x="2199415" y="2865669"/>
            <a:ext cx="6615001" cy="2340000"/>
          </a:xfrm>
          <a:prstGeom prst="rect">
            <a:avLst/>
          </a:prstGeom>
        </p:spPr>
      </p:pic>
    </p:spTree>
    <p:extLst>
      <p:ext uri="{BB962C8B-B14F-4D97-AF65-F5344CB8AC3E}">
        <p14:creationId xmlns:p14="http://schemas.microsoft.com/office/powerpoint/2010/main" val="1933467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smtClean="0"/>
              <a:t>Increasing the quality of the sound file (2)</a:t>
            </a:r>
            <a:endParaRPr lang="en-GB" dirty="0"/>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r>
              <a:rPr lang="en-GB" dirty="0" smtClean="0"/>
              <a:t>If the sample rate were increased again the file would closely match the original. MP3 files have a sample rate of 44.1KHz which means that 44,100 samples are taken per second.</a:t>
            </a:r>
          </a:p>
        </p:txBody>
      </p:sp>
      <p:pic>
        <p:nvPicPr>
          <p:cNvPr id="5" name="Picture 4"/>
          <p:cNvPicPr>
            <a:picLocks noChangeAspect="1"/>
          </p:cNvPicPr>
          <p:nvPr/>
        </p:nvPicPr>
        <p:blipFill>
          <a:blip r:embed="rId3"/>
          <a:stretch>
            <a:fillRect/>
          </a:stretch>
        </p:blipFill>
        <p:spPr>
          <a:xfrm>
            <a:off x="2471976" y="3006346"/>
            <a:ext cx="6615001" cy="2340000"/>
          </a:xfrm>
          <a:prstGeom prst="rect">
            <a:avLst/>
          </a:prstGeom>
        </p:spPr>
      </p:pic>
    </p:spTree>
    <p:extLst>
      <p:ext uri="{BB962C8B-B14F-4D97-AF65-F5344CB8AC3E}">
        <p14:creationId xmlns:p14="http://schemas.microsoft.com/office/powerpoint/2010/main" val="2863935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smtClean="0"/>
              <a:t>Summary</a:t>
            </a:r>
            <a:endParaRPr lang="en-GB" dirty="0"/>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r>
              <a:rPr lang="en-GB" dirty="0" smtClean="0"/>
              <a:t>Analogue sounds are continuous</a:t>
            </a:r>
          </a:p>
          <a:p>
            <a:r>
              <a:rPr lang="en-GB" dirty="0" smtClean="0"/>
              <a:t>In order for a computer to be able to store and process them they must be converted into a digital format</a:t>
            </a:r>
          </a:p>
          <a:p>
            <a:r>
              <a:rPr lang="en-GB" dirty="0" smtClean="0"/>
              <a:t>A number of discrete samples are taken. The number of samples taken within a given period of time is called the sample rate. It is measured in Hz.</a:t>
            </a:r>
          </a:p>
          <a:p>
            <a:r>
              <a:rPr lang="en-GB" dirty="0" smtClean="0"/>
              <a:t>The more samples that are taken per second the closer the file will match the original sound. As more samples are taken the file </a:t>
            </a:r>
            <a:r>
              <a:rPr lang="en-GB" smtClean="0"/>
              <a:t>size gets larger.</a:t>
            </a:r>
            <a:endParaRPr lang="en-GB" dirty="0" smtClean="0"/>
          </a:p>
        </p:txBody>
      </p:sp>
    </p:spTree>
    <p:extLst>
      <p:ext uri="{BB962C8B-B14F-4D97-AF65-F5344CB8AC3E}">
        <p14:creationId xmlns:p14="http://schemas.microsoft.com/office/powerpoint/2010/main" val="3954742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259265"/>
      </p:ext>
    </p:extLst>
  </p:cSld>
  <p:clrMapOvr>
    <a:masterClrMapping/>
  </p:clrMapOvr>
</p:sld>
</file>

<file path=ppt/theme/theme1.xml><?xml version="1.0" encoding="utf-8"?>
<a:theme xmlns:a="http://schemas.openxmlformats.org/drawingml/2006/main" name="Arm_PPT_Public">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TechTalk_Template_05_JS.potx" id="{32A26189-6880-4DE1-B48F-3603E019D0A3}" vid="{BF25A8DB-AEC8-4551-ACCA-9EAAD6B709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2.xml><?xml version="1.0" encoding="utf-8"?>
<ds:datastoreItem xmlns:ds="http://schemas.openxmlformats.org/officeDocument/2006/customXml" ds:itemID="{B61D4E06-5D3F-4994-A4A7-4BA626FA722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c0950e01-db07-4e41-9c32-b7a8e9fccc9b"/>
    <ds:schemaRef ds:uri="http://purl.org/dc/elements/1.1/"/>
    <ds:schemaRef ds:uri="http://schemas.microsoft.com/office/2006/metadata/properties"/>
    <ds:schemaRef ds:uri="f2ad5090-61a8-4b8c-ab70-68f4ff4d1933"/>
    <ds:schemaRef ds:uri="http://schemas.microsoft.com/sharepoint/v3"/>
    <ds:schemaRef ds:uri="http://schemas.microsoft.com/sharepoint/v3/fields"/>
    <ds:schemaRef ds:uri="http://www.w3.org/XML/1998/namespace"/>
    <ds:schemaRef ds:uri="http://purl.org/dc/dcmitype/"/>
  </ds:schemaRefs>
</ds:datastoreItem>
</file>

<file path=customXml/itemProps3.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4.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1E7F2E56-8924-419D-99E9-79DB71144EB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Arm_PPT_2017_confidential_restricted</Template>
  <TotalTime>0</TotalTime>
  <Words>414</Words>
  <Application>Microsoft Office PowerPoint</Application>
  <PresentationFormat>Widescreen</PresentationFormat>
  <Paragraphs>27</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ＭＳ Ｐゴシック</vt:lpstr>
      <vt:lpstr>Arial</vt:lpstr>
      <vt:lpstr>Calibri</vt:lpstr>
      <vt:lpstr>Mangal</vt:lpstr>
      <vt:lpstr>Wingdings</vt:lpstr>
      <vt:lpstr>Arm_PPT_Public</vt:lpstr>
      <vt:lpstr>Representing Sound</vt:lpstr>
      <vt:lpstr>Analogue Sound Wave</vt:lpstr>
      <vt:lpstr>Sampling an analogue sound</vt:lpstr>
      <vt:lpstr>Sampling an analogue sound</vt:lpstr>
      <vt:lpstr>Increasing the quality of the sound file</vt:lpstr>
      <vt:lpstr>Increasing the quality of the sound file (2)</vt:lpstr>
      <vt:lpstr>Summary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 ideas for Streetlight </dc:title>
  <dc:subject/>
  <dc:creator/>
  <cp:keywords/>
  <dc:description/>
  <cp:revision>1</cp:revision>
  <dcterms:created xsi:type="dcterms:W3CDTF">2017-09-19T22:21:35Z</dcterms:created>
  <dcterms:modified xsi:type="dcterms:W3CDTF">2019-09-18T13:31:05Z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