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3"/>
  </p:notesMasterIdLst>
  <p:handoutMasterIdLst>
    <p:handoutMasterId r:id="rId14"/>
  </p:handoutMasterIdLst>
  <p:sldIdLst>
    <p:sldId id="332" r:id="rId7"/>
    <p:sldId id="335" r:id="rId8"/>
    <p:sldId id="336" r:id="rId9"/>
    <p:sldId id="337" r:id="rId10"/>
    <p:sldId id="339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3"/>
  </p:normalViewPr>
  <p:slideViewPr>
    <p:cSldViewPr snapToGrid="0">
      <p:cViewPr varScale="1">
        <p:scale>
          <a:sx n="101" d="100"/>
          <a:sy n="101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3/16/2022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3/16/2022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5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3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72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90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72386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352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8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286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1654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247178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38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4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801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34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63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879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6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9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5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3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87640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50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jomi1.wordpress.com/2015/02/01/noticias-al-01022015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ck%2C_paper%2C_scissors%2C_sho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blodelarosa.blogspot.com/2013/04/evaluando-la-intervencion-social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2404385"/>
            <a:ext cx="5294313" cy="1556425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rock:paper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scissors game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73D5E-B269-4F3F-BF77-5008629FFE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6906" y="1271707"/>
            <a:ext cx="4268207" cy="289871"/>
          </a:xfrm>
        </p:spPr>
        <p:txBody>
          <a:bodyPr/>
          <a:lstStyle/>
          <a:p>
            <a:r>
              <a:rPr lang="en-GB"/>
              <a:t>Lesson 9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67262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rock:paper:scissors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Today you are going to create a game of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rock:paper:scissors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game will be played on two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Radio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blocks will be used to send and receive data between the two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NOTICIAS AL 01/02/2015 « PARA JEFATURAS REGIONALES Y ...">
            <a:extLst>
              <a:ext uri="{FF2B5EF4-FFF2-40B4-BE49-F238E27FC236}">
                <a16:creationId xmlns:a16="http://schemas.microsoft.com/office/drawing/2014/main" id="{64564898-1495-454C-9569-D3D2BB13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40271" y="3429000"/>
            <a:ext cx="2732617" cy="2229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8AB64-3449-244E-B0CF-B65AD329FDFB}"/>
              </a:ext>
            </a:extLst>
          </p:cNvPr>
          <p:cNvSpPr txBox="1"/>
          <p:nvPr/>
        </p:nvSpPr>
        <p:spPr>
          <a:xfrm>
            <a:off x="8940271" y="5709663"/>
            <a:ext cx="27326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>
                <a:hlinkClick r:id="rId3" tooltip="https://bejomi1.wordpress.com/2015/02/01/noticias-al-01022015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3C75-57CB-0C45-A324-9B551C61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025-786F-3D4F-96C5-3A9E92E8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Before starting to develop the game, it is useful to play it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 partner you will shortly play the game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 the counting to three each player will choose whether they are rock, paper or scissors by making the relevant shape with their hand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winner will be determined using the rules below: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Scissors cuts paper so scissors wins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Paper wraps rock so paper wins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Rock blunts scissors so rock wins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both players choose the same object, the game results</a:t>
            </a:r>
            <a:b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a draw</a:t>
            </a:r>
          </a:p>
          <a:p>
            <a:pPr>
              <a:spcBef>
                <a:spcPts val="1200"/>
              </a:spcBef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Rock–paper–scissors - Wikipedia">
            <a:extLst>
              <a:ext uri="{FF2B5EF4-FFF2-40B4-BE49-F238E27FC236}">
                <a16:creationId xmlns:a16="http://schemas.microsoft.com/office/drawing/2014/main" id="{35278123-2E8A-FC49-A20D-F1AC7D788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43256" y="2878666"/>
            <a:ext cx="3221464" cy="3081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E3CEEB-03C2-F549-813C-0F68A5EDF17F}"/>
              </a:ext>
            </a:extLst>
          </p:cNvPr>
          <p:cNvSpPr txBox="1"/>
          <p:nvPr/>
        </p:nvSpPr>
        <p:spPr>
          <a:xfrm>
            <a:off x="9279467" y="6036794"/>
            <a:ext cx="25852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>
                <a:hlinkClick r:id="rId3" tooltip="https://en.wikipedia.org/wiki/Rock%2C_paper%2C_scissors%2C_sho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784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6EAE-1D5B-0A40-AADC-4564D374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BA35-C0E9-CB43-B445-BA1E724F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a game where A beats B, B beats C and C beats A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program will randomly select A, B or C when shaken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program will 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transmit the selection via radio, and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will determine if it has won or lost the match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program will keep count of wins and losses until reset by a button press (A and B)</a:t>
            </a:r>
          </a:p>
        </p:txBody>
      </p:sp>
    </p:spTree>
    <p:extLst>
      <p:ext uri="{BB962C8B-B14F-4D97-AF65-F5344CB8AC3E}">
        <p14:creationId xmlns:p14="http://schemas.microsoft.com/office/powerpoint/2010/main" val="157205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Once you have completed the </a:t>
            </a: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programming you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should then test the game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you are happy that the game is working as planned you may wish to attempt the Stretch Tasks</a:t>
            </a:r>
          </a:p>
        </p:txBody>
      </p:sp>
      <p:pic>
        <p:nvPicPr>
          <p:cNvPr id="5" name="Picture 4" descr="El blog de Pablo de la Rosa Gimeno: Evaluando la ...">
            <a:extLst>
              <a:ext uri="{FF2B5EF4-FFF2-40B4-BE49-F238E27FC236}">
                <a16:creationId xmlns:a16="http://schemas.microsoft.com/office/drawing/2014/main" id="{2E467D0E-8983-274D-8A5B-85D1C9A58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2388" y="2834831"/>
            <a:ext cx="3160500" cy="2679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D987F-FAF2-E641-979C-425790C98E1A}"/>
              </a:ext>
            </a:extLst>
          </p:cNvPr>
          <p:cNvSpPr txBox="1"/>
          <p:nvPr/>
        </p:nvSpPr>
        <p:spPr>
          <a:xfrm>
            <a:off x="8940800" y="5555989"/>
            <a:ext cx="27320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>
                <a:hlinkClick r:id="rId3" tooltip="http://pablodelarosa.blogspot.com/2013/04/evaluando-la-intervencion-socia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53587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0950e01-db07-4e41-9c32-b7a8e9fccc9b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http://purl.org/dc/terms/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280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Wingdings</vt:lpstr>
      <vt:lpstr>1_Arm_PPT_Public</vt:lpstr>
      <vt:lpstr>rock:paper: scissors game</vt:lpstr>
      <vt:lpstr>The rock:paper:scissors Game</vt:lpstr>
      <vt:lpstr>Game Logic</vt:lpstr>
      <vt:lpstr>Success Criteria</vt:lpstr>
      <vt:lpstr>Evaluation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2022-03-16T15:16:55Z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