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32" r:id="rId7"/>
    <p:sldId id="335" r:id="rId8"/>
    <p:sldId id="336" r:id="rId9"/>
    <p:sldId id="337" r:id="rId10"/>
    <p:sldId id="338" r:id="rId11"/>
    <p:sldId id="339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3"/>
  </p:normalViewPr>
  <p:slideViewPr>
    <p:cSldViewPr snapToGrid="0">
      <p:cViewPr varScale="1">
        <p:scale>
          <a:sx n="64" d="100"/>
          <a:sy n="64" d="100"/>
        </p:scale>
        <p:origin x="7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11/26/2020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11/26/2020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Other examples could be getting ready for school, making a simple meal, getting to school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86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50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989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8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94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145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34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223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0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0803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71508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66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105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039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87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18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5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77628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13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21624" y="5136940"/>
            <a:ext cx="2161148" cy="4839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Lesson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Algorithms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841" y="5966175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algorithm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series of step by steps instructions which solve a problem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follow algorithms everyday, for example when making a drink 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you think of any other algorithms that you follow?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3C75-57CB-0C45-A324-9B551C61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025-786F-3D4F-96C5-3A9E92E8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an error in a computer program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Sometimes a bug may cause a computer program to stop running altogether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other times a bug may cause an unexpected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be given by a system, for example:</a:t>
            </a:r>
          </a:p>
          <a:p>
            <a:pPr lvl="1">
              <a:spcBef>
                <a:spcPts val="1200"/>
              </a:spcBef>
            </a:pP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asked a computer program to carry out the calculation 5 + 4 and it output 10 this would show us that there was a bug in our program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important to test programs to try to remove any bugs before we start to use it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 method of reducing the number of bugs in our program is to plan out the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processes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before we start to write our actual program. One way of doing this is to use a flow chart</a:t>
            </a:r>
          </a:p>
        </p:txBody>
      </p:sp>
    </p:spTree>
    <p:extLst>
      <p:ext uri="{BB962C8B-B14F-4D97-AF65-F5344CB8AC3E}">
        <p14:creationId xmlns:p14="http://schemas.microsoft.com/office/powerpoint/2010/main" val="42784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6EAE-1D5B-0A40-AADC-4564D374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Flow Chart Symbols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BA35-C0E9-CB43-B445-BA1E724F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flow charts should begin with a start and finish with an end. A lozenge shape is used for this.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a piece of data is to be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</a:t>
            </a:r>
            <a:r>
              <a:rPr lang="en-US" dirty="0">
                <a:latin typeface="Lato" panose="020F0502020204030203" pitchFamily="34" charset="0"/>
              </a:rPr>
              <a:t> output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a system a parallelogram is used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2310063" y="2153082"/>
            <a:ext cx="1876926" cy="609600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5366084" y="2153082"/>
            <a:ext cx="1876926" cy="609600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End</a:t>
            </a:r>
          </a:p>
        </p:txBody>
      </p:sp>
      <p:sp>
        <p:nvSpPr>
          <p:cNvPr id="7" name="Flowchart: Data 6"/>
          <p:cNvSpPr/>
          <p:nvPr/>
        </p:nvSpPr>
        <p:spPr>
          <a:xfrm>
            <a:off x="2310063" y="3781125"/>
            <a:ext cx="1973179" cy="545432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5366084" y="3781125"/>
            <a:ext cx="1973179" cy="545432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7205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Flow Chart Symbols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46" y="1237785"/>
            <a:ext cx="11180867" cy="4595203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a piece of data needs to be processed a rectangle is used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a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needed a diamond is used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946367" y="2068930"/>
            <a:ext cx="200526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1946367" y="3776253"/>
            <a:ext cx="2168434" cy="141170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51631" y="4482105"/>
            <a:ext cx="12994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5" idx="2"/>
          </p:cNvCxnSpPr>
          <p:nvPr/>
        </p:nvCxnSpPr>
        <p:spPr>
          <a:xfrm>
            <a:off x="3030584" y="5187958"/>
            <a:ext cx="0" cy="6097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63578" y="4149745"/>
            <a:ext cx="428002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1355" y="5299913"/>
            <a:ext cx="357470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9027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26" y="295274"/>
            <a:ext cx="4555664" cy="1902493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 Flow Chart For a Simple Calculator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02A282-2833-4D0E-8EB9-D24D57438FAA}"/>
              </a:ext>
            </a:extLst>
          </p:cNvPr>
          <p:cNvGrpSpPr/>
          <p:nvPr/>
        </p:nvGrpSpPr>
        <p:grpSpPr>
          <a:xfrm>
            <a:off x="5379549" y="319053"/>
            <a:ext cx="5425116" cy="6272587"/>
            <a:chOff x="4983622" y="243637"/>
            <a:chExt cx="5425116" cy="6272587"/>
          </a:xfrm>
        </p:grpSpPr>
        <p:sp>
          <p:nvSpPr>
            <p:cNvPr id="4" name="Flowchart: Terminator 3"/>
            <p:cNvSpPr/>
            <p:nvPr/>
          </p:nvSpPr>
          <p:spPr>
            <a:xfrm>
              <a:off x="5063831" y="243637"/>
              <a:ext cx="1876926" cy="609600"/>
            </a:xfrm>
            <a:prstGeom prst="flowChartTermina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Start</a:t>
              </a:r>
            </a:p>
          </p:txBody>
        </p:sp>
        <p:sp>
          <p:nvSpPr>
            <p:cNvPr id="5" name="Flowchart: Terminator 4"/>
            <p:cNvSpPr/>
            <p:nvPr/>
          </p:nvSpPr>
          <p:spPr>
            <a:xfrm>
              <a:off x="5063831" y="5906624"/>
              <a:ext cx="1876926" cy="609600"/>
            </a:xfrm>
            <a:prstGeom prst="flowChartTermina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End</a:t>
              </a: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5015705" y="1860790"/>
              <a:ext cx="1973179" cy="545432"/>
            </a:xfrm>
            <a:prstGeom prst="flowChartInputOutp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Input Num2</a:t>
              </a:r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5015705" y="1089011"/>
              <a:ext cx="1973179" cy="545432"/>
            </a:xfrm>
            <a:prstGeom prst="flowChartInputOutp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Input Num1</a:t>
              </a: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4991642" y="2632573"/>
              <a:ext cx="2021305" cy="1411705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Add or multiply?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964405" y="3325303"/>
              <a:ext cx="129941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5998283" y="4022164"/>
              <a:ext cx="8022" cy="2328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88556" y="2991697"/>
              <a:ext cx="413575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90170" y="3947664"/>
              <a:ext cx="849592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Multiply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8274650" y="3002460"/>
              <a:ext cx="2134088" cy="609600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Ans</a:t>
              </a:r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=Num1+Num2</a:t>
              </a:r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4983622" y="4280049"/>
              <a:ext cx="2037345" cy="609600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Ans</a:t>
              </a:r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=Num1*Num2</a:t>
              </a:r>
            </a:p>
          </p:txBody>
        </p:sp>
        <p:sp>
          <p:nvSpPr>
            <p:cNvPr id="18" name="Flowchart: Data 17"/>
            <p:cNvSpPr/>
            <p:nvPr/>
          </p:nvSpPr>
          <p:spPr>
            <a:xfrm>
              <a:off x="5015705" y="5125424"/>
              <a:ext cx="1973179" cy="545432"/>
            </a:xfrm>
            <a:prstGeom prst="flowChartInputOutp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Output </a:t>
              </a:r>
              <a:r>
                <a:rPr lang="en-GB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Ans</a:t>
              </a:r>
              <a:endPara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002294" y="849981"/>
              <a:ext cx="0" cy="2328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002294" y="1612333"/>
              <a:ext cx="0" cy="2328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02294" y="2393539"/>
              <a:ext cx="0" cy="2328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002294" y="4886392"/>
              <a:ext cx="0" cy="2328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002294" y="5667598"/>
              <a:ext cx="0" cy="2328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  <a:stCxn id="13" idx="2"/>
            </p:cNvCxnSpPr>
            <p:nvPr/>
          </p:nvCxnSpPr>
          <p:spPr>
            <a:xfrm>
              <a:off x="9341694" y="3612060"/>
              <a:ext cx="0" cy="1794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 flipH="1">
              <a:off x="6786803" y="5406125"/>
              <a:ext cx="255489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594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300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Wingdings</vt:lpstr>
      <vt:lpstr>1_Arm_PPT_Public</vt:lpstr>
      <vt:lpstr>Algorithms</vt:lpstr>
      <vt:lpstr>Algorithms</vt:lpstr>
      <vt:lpstr>Bugs</vt:lpstr>
      <vt:lpstr>Flow Chart Symbols (1)</vt:lpstr>
      <vt:lpstr>Flow Chart Symbols (2)</vt:lpstr>
      <vt:lpstr>Example Flow Chart For a Simple Calculator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2020-11-26T12:07:53Z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