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11" r:id="rId6"/>
  </p:sldMasterIdLst>
  <p:notesMasterIdLst>
    <p:notesMasterId r:id="rId14"/>
  </p:notesMasterIdLst>
  <p:handoutMasterIdLst>
    <p:handoutMasterId r:id="rId15"/>
  </p:handoutMasterIdLst>
  <p:sldIdLst>
    <p:sldId id="332" r:id="rId7"/>
    <p:sldId id="338" r:id="rId8"/>
    <p:sldId id="339" r:id="rId9"/>
    <p:sldId id="335" r:id="rId10"/>
    <p:sldId id="336" r:id="rId11"/>
    <p:sldId id="337" r:id="rId12"/>
    <p:sldId id="333" r:id="rId1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9"/>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587590-1619-4D09-AEC3-E95907DB9D03}" v="1" dt="2022-03-17T13:00:29.077"/>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6259" autoAdjust="0"/>
  </p:normalViewPr>
  <p:slideViewPr>
    <p:cSldViewPr snapToGrid="0">
      <p:cViewPr varScale="1">
        <p:scale>
          <a:sx n="81" d="100"/>
          <a:sy n="81" d="100"/>
        </p:scale>
        <p:origin x="1110" y="7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1CB9C9-06A8-944C-A7C8-584D139C4753}" type="doc">
      <dgm:prSet loTypeId="urn:microsoft.com/office/officeart/2005/8/layout/radial3" loCatId="" qsTypeId="urn:microsoft.com/office/officeart/2005/8/quickstyle/simple1" qsCatId="simple" csTypeId="urn:microsoft.com/office/officeart/2005/8/colors/accent1_2" csCatId="accent1" phldr="1"/>
      <dgm:spPr/>
      <dgm:t>
        <a:bodyPr/>
        <a:lstStyle/>
        <a:p>
          <a:endParaRPr lang="en-US"/>
        </a:p>
      </dgm:t>
    </dgm:pt>
    <dgm:pt modelId="{377E8140-4D7A-AF4F-AEF7-C38C5AB82230}">
      <dgm:prSet phldrT="[Text]"/>
      <dgm:spPr/>
      <dgm:t>
        <a:bodyPr/>
        <a:lstStyle/>
        <a:p>
          <a:r>
            <a:rPr lang="en-US" dirty="0"/>
            <a:t>Project</a:t>
          </a:r>
        </a:p>
      </dgm:t>
    </dgm:pt>
    <dgm:pt modelId="{1DE17958-C1A0-D448-BBD3-16C4A8E45FC8}" type="parTrans" cxnId="{E2EC91CC-64A1-834B-889E-D2991DD48BDB}">
      <dgm:prSet/>
      <dgm:spPr/>
      <dgm:t>
        <a:bodyPr/>
        <a:lstStyle/>
        <a:p>
          <a:endParaRPr lang="en-US"/>
        </a:p>
      </dgm:t>
    </dgm:pt>
    <dgm:pt modelId="{33F58A7D-4655-AE4A-AE50-BF09278FD86D}" type="sibTrans" cxnId="{E2EC91CC-64A1-834B-889E-D2991DD48BDB}">
      <dgm:prSet/>
      <dgm:spPr/>
      <dgm:t>
        <a:bodyPr/>
        <a:lstStyle/>
        <a:p>
          <a:endParaRPr lang="en-US"/>
        </a:p>
      </dgm:t>
    </dgm:pt>
    <dgm:pt modelId="{BB3FBF6E-8133-6543-A894-14B66F917D1A}">
      <dgm:prSet phldrT="[Text]"/>
      <dgm:spPr/>
      <dgm:t>
        <a:bodyPr/>
        <a:lstStyle/>
        <a:p>
          <a:r>
            <a:rPr lang="en-US" dirty="0"/>
            <a:t>Plan</a:t>
          </a:r>
        </a:p>
      </dgm:t>
    </dgm:pt>
    <dgm:pt modelId="{2AF3A207-A8A8-9A41-B74C-D770AFD768C4}" type="parTrans" cxnId="{FA06DF41-DEAE-164F-AFB3-15EF036D0A85}">
      <dgm:prSet/>
      <dgm:spPr/>
      <dgm:t>
        <a:bodyPr/>
        <a:lstStyle/>
        <a:p>
          <a:endParaRPr lang="en-US"/>
        </a:p>
      </dgm:t>
    </dgm:pt>
    <dgm:pt modelId="{AC7395DB-911C-9D47-9392-53C1788BFBBE}" type="sibTrans" cxnId="{FA06DF41-DEAE-164F-AFB3-15EF036D0A85}">
      <dgm:prSet/>
      <dgm:spPr/>
      <dgm:t>
        <a:bodyPr/>
        <a:lstStyle/>
        <a:p>
          <a:endParaRPr lang="en-US"/>
        </a:p>
      </dgm:t>
    </dgm:pt>
    <dgm:pt modelId="{8F686B78-B7BC-DE4C-86C5-591F6D6D645C}">
      <dgm:prSet phldrT="[Text]"/>
      <dgm:spPr/>
      <dgm:t>
        <a:bodyPr/>
        <a:lstStyle/>
        <a:p>
          <a:r>
            <a:rPr lang="en-US" dirty="0"/>
            <a:t>Develop</a:t>
          </a:r>
        </a:p>
      </dgm:t>
    </dgm:pt>
    <dgm:pt modelId="{675FCB9D-6EBE-8F49-8341-319005361BF4}" type="parTrans" cxnId="{5279FBE2-1D74-2B43-ABEF-C71DF67F67B8}">
      <dgm:prSet/>
      <dgm:spPr/>
      <dgm:t>
        <a:bodyPr/>
        <a:lstStyle/>
        <a:p>
          <a:endParaRPr lang="en-US"/>
        </a:p>
      </dgm:t>
    </dgm:pt>
    <dgm:pt modelId="{1A248CD1-B920-3A4B-A2F0-8B19306813D4}" type="sibTrans" cxnId="{5279FBE2-1D74-2B43-ABEF-C71DF67F67B8}">
      <dgm:prSet/>
      <dgm:spPr/>
      <dgm:t>
        <a:bodyPr/>
        <a:lstStyle/>
        <a:p>
          <a:endParaRPr lang="en-US"/>
        </a:p>
      </dgm:t>
    </dgm:pt>
    <dgm:pt modelId="{58880F69-4573-494A-947A-6BC802EC57CF}">
      <dgm:prSet phldrT="[Text]"/>
      <dgm:spPr/>
      <dgm:t>
        <a:bodyPr/>
        <a:lstStyle/>
        <a:p>
          <a:r>
            <a:rPr lang="en-US" dirty="0"/>
            <a:t>Test</a:t>
          </a:r>
        </a:p>
      </dgm:t>
    </dgm:pt>
    <dgm:pt modelId="{9F17A08B-9B70-2B4D-BE48-C47B6F6D6B3A}" type="parTrans" cxnId="{B8D2405A-47CC-C04E-B653-48D849B2B4BD}">
      <dgm:prSet/>
      <dgm:spPr/>
      <dgm:t>
        <a:bodyPr/>
        <a:lstStyle/>
        <a:p>
          <a:endParaRPr lang="en-US"/>
        </a:p>
      </dgm:t>
    </dgm:pt>
    <dgm:pt modelId="{102863F7-0382-6A43-8634-645C10959476}" type="sibTrans" cxnId="{B8D2405A-47CC-C04E-B653-48D849B2B4BD}">
      <dgm:prSet/>
      <dgm:spPr/>
      <dgm:t>
        <a:bodyPr/>
        <a:lstStyle/>
        <a:p>
          <a:endParaRPr lang="en-US"/>
        </a:p>
      </dgm:t>
    </dgm:pt>
    <dgm:pt modelId="{EE29F3FE-28B4-1B4E-840D-67907794698D}">
      <dgm:prSet phldrT="[Text]"/>
      <dgm:spPr/>
      <dgm:t>
        <a:bodyPr/>
        <a:lstStyle/>
        <a:p>
          <a:r>
            <a:rPr lang="en-US" dirty="0"/>
            <a:t>Evaluate</a:t>
          </a:r>
        </a:p>
      </dgm:t>
    </dgm:pt>
    <dgm:pt modelId="{462B9FEB-6CDC-CE40-B0EA-A209C1500BAC}" type="parTrans" cxnId="{6A127942-4C5B-1847-A11C-7E71A081CED6}">
      <dgm:prSet/>
      <dgm:spPr/>
      <dgm:t>
        <a:bodyPr/>
        <a:lstStyle/>
        <a:p>
          <a:endParaRPr lang="en-US"/>
        </a:p>
      </dgm:t>
    </dgm:pt>
    <dgm:pt modelId="{F83CE131-DD8C-FC45-B91B-864B351E280E}" type="sibTrans" cxnId="{6A127942-4C5B-1847-A11C-7E71A081CED6}">
      <dgm:prSet/>
      <dgm:spPr/>
      <dgm:t>
        <a:bodyPr/>
        <a:lstStyle/>
        <a:p>
          <a:endParaRPr lang="en-US"/>
        </a:p>
      </dgm:t>
    </dgm:pt>
    <dgm:pt modelId="{31BFF3C5-4753-8342-81BB-AD7B09614BBF}" type="pres">
      <dgm:prSet presAssocID="{101CB9C9-06A8-944C-A7C8-584D139C4753}" presName="composite" presStyleCnt="0">
        <dgm:presLayoutVars>
          <dgm:chMax val="1"/>
          <dgm:dir/>
          <dgm:resizeHandles val="exact"/>
        </dgm:presLayoutVars>
      </dgm:prSet>
      <dgm:spPr/>
    </dgm:pt>
    <dgm:pt modelId="{4AE5B26F-129D-E344-9BD7-747A0DDD344D}" type="pres">
      <dgm:prSet presAssocID="{101CB9C9-06A8-944C-A7C8-584D139C4753}" presName="radial" presStyleCnt="0">
        <dgm:presLayoutVars>
          <dgm:animLvl val="ctr"/>
        </dgm:presLayoutVars>
      </dgm:prSet>
      <dgm:spPr/>
    </dgm:pt>
    <dgm:pt modelId="{3102C632-18DB-F349-8A5C-CF50AE43FC28}" type="pres">
      <dgm:prSet presAssocID="{377E8140-4D7A-AF4F-AEF7-C38C5AB82230}" presName="centerShape" presStyleLbl="vennNode1" presStyleIdx="0" presStyleCnt="5"/>
      <dgm:spPr/>
    </dgm:pt>
    <dgm:pt modelId="{DEF2B61B-53F8-6F4A-9C7D-4C6DDA205B49}" type="pres">
      <dgm:prSet presAssocID="{BB3FBF6E-8133-6543-A894-14B66F917D1A}" presName="node" presStyleLbl="vennNode1" presStyleIdx="1" presStyleCnt="5">
        <dgm:presLayoutVars>
          <dgm:bulletEnabled val="1"/>
        </dgm:presLayoutVars>
      </dgm:prSet>
      <dgm:spPr/>
    </dgm:pt>
    <dgm:pt modelId="{5478E036-AFCF-0C46-98F9-EDBB22C511D0}" type="pres">
      <dgm:prSet presAssocID="{8F686B78-B7BC-DE4C-86C5-591F6D6D645C}" presName="node" presStyleLbl="vennNode1" presStyleIdx="2" presStyleCnt="5">
        <dgm:presLayoutVars>
          <dgm:bulletEnabled val="1"/>
        </dgm:presLayoutVars>
      </dgm:prSet>
      <dgm:spPr/>
    </dgm:pt>
    <dgm:pt modelId="{55A2E61F-8ED3-E448-A9F8-62BD079DD97E}" type="pres">
      <dgm:prSet presAssocID="{58880F69-4573-494A-947A-6BC802EC57CF}" presName="node" presStyleLbl="vennNode1" presStyleIdx="3" presStyleCnt="5">
        <dgm:presLayoutVars>
          <dgm:bulletEnabled val="1"/>
        </dgm:presLayoutVars>
      </dgm:prSet>
      <dgm:spPr/>
    </dgm:pt>
    <dgm:pt modelId="{1DD3F468-03C9-2F4D-BA5E-8C892DF269A0}" type="pres">
      <dgm:prSet presAssocID="{EE29F3FE-28B4-1B4E-840D-67907794698D}" presName="node" presStyleLbl="vennNode1" presStyleIdx="4" presStyleCnt="5">
        <dgm:presLayoutVars>
          <dgm:bulletEnabled val="1"/>
        </dgm:presLayoutVars>
      </dgm:prSet>
      <dgm:spPr/>
    </dgm:pt>
  </dgm:ptLst>
  <dgm:cxnLst>
    <dgm:cxn modelId="{86762206-DA00-4245-8564-C95EA5E48A91}" type="presOf" srcId="{EE29F3FE-28B4-1B4E-840D-67907794698D}" destId="{1DD3F468-03C9-2F4D-BA5E-8C892DF269A0}" srcOrd="0" destOrd="0" presId="urn:microsoft.com/office/officeart/2005/8/layout/radial3"/>
    <dgm:cxn modelId="{FA06DF41-DEAE-164F-AFB3-15EF036D0A85}" srcId="{377E8140-4D7A-AF4F-AEF7-C38C5AB82230}" destId="{BB3FBF6E-8133-6543-A894-14B66F917D1A}" srcOrd="0" destOrd="0" parTransId="{2AF3A207-A8A8-9A41-B74C-D770AFD768C4}" sibTransId="{AC7395DB-911C-9D47-9392-53C1788BFBBE}"/>
    <dgm:cxn modelId="{6A127942-4C5B-1847-A11C-7E71A081CED6}" srcId="{377E8140-4D7A-AF4F-AEF7-C38C5AB82230}" destId="{EE29F3FE-28B4-1B4E-840D-67907794698D}" srcOrd="3" destOrd="0" parTransId="{462B9FEB-6CDC-CE40-B0EA-A209C1500BAC}" sibTransId="{F83CE131-DD8C-FC45-B91B-864B351E280E}"/>
    <dgm:cxn modelId="{0962996D-CF15-824F-B56C-CEB69FEC9016}" type="presOf" srcId="{377E8140-4D7A-AF4F-AEF7-C38C5AB82230}" destId="{3102C632-18DB-F349-8A5C-CF50AE43FC28}" srcOrd="0" destOrd="0" presId="urn:microsoft.com/office/officeart/2005/8/layout/radial3"/>
    <dgm:cxn modelId="{0592F250-2186-B345-BB90-522C71496025}" type="presOf" srcId="{8F686B78-B7BC-DE4C-86C5-591F6D6D645C}" destId="{5478E036-AFCF-0C46-98F9-EDBB22C511D0}" srcOrd="0" destOrd="0" presId="urn:microsoft.com/office/officeart/2005/8/layout/radial3"/>
    <dgm:cxn modelId="{B8D2405A-47CC-C04E-B653-48D849B2B4BD}" srcId="{377E8140-4D7A-AF4F-AEF7-C38C5AB82230}" destId="{58880F69-4573-494A-947A-6BC802EC57CF}" srcOrd="2" destOrd="0" parTransId="{9F17A08B-9B70-2B4D-BE48-C47B6F6D6B3A}" sibTransId="{102863F7-0382-6A43-8634-645C10959476}"/>
    <dgm:cxn modelId="{FEA13991-760C-424B-B33F-217104EABAC3}" type="presOf" srcId="{101CB9C9-06A8-944C-A7C8-584D139C4753}" destId="{31BFF3C5-4753-8342-81BB-AD7B09614BBF}" srcOrd="0" destOrd="0" presId="urn:microsoft.com/office/officeart/2005/8/layout/radial3"/>
    <dgm:cxn modelId="{50AEB7C0-8C94-034B-AD38-3D66E24119A4}" type="presOf" srcId="{58880F69-4573-494A-947A-6BC802EC57CF}" destId="{55A2E61F-8ED3-E448-A9F8-62BD079DD97E}" srcOrd="0" destOrd="0" presId="urn:microsoft.com/office/officeart/2005/8/layout/radial3"/>
    <dgm:cxn modelId="{E2EC91CC-64A1-834B-889E-D2991DD48BDB}" srcId="{101CB9C9-06A8-944C-A7C8-584D139C4753}" destId="{377E8140-4D7A-AF4F-AEF7-C38C5AB82230}" srcOrd="0" destOrd="0" parTransId="{1DE17958-C1A0-D448-BBD3-16C4A8E45FC8}" sibTransId="{33F58A7D-4655-AE4A-AE50-BF09278FD86D}"/>
    <dgm:cxn modelId="{5279FBE2-1D74-2B43-ABEF-C71DF67F67B8}" srcId="{377E8140-4D7A-AF4F-AEF7-C38C5AB82230}" destId="{8F686B78-B7BC-DE4C-86C5-591F6D6D645C}" srcOrd="1" destOrd="0" parTransId="{675FCB9D-6EBE-8F49-8341-319005361BF4}" sibTransId="{1A248CD1-B920-3A4B-A2F0-8B19306813D4}"/>
    <dgm:cxn modelId="{0BBB56F8-8DD4-9842-9516-FD4C2AF27328}" type="presOf" srcId="{BB3FBF6E-8133-6543-A894-14B66F917D1A}" destId="{DEF2B61B-53F8-6F4A-9C7D-4C6DDA205B49}" srcOrd="0" destOrd="0" presId="urn:microsoft.com/office/officeart/2005/8/layout/radial3"/>
    <dgm:cxn modelId="{402CEC38-7785-3B40-A753-5D8F424FB2AB}" type="presParOf" srcId="{31BFF3C5-4753-8342-81BB-AD7B09614BBF}" destId="{4AE5B26F-129D-E344-9BD7-747A0DDD344D}" srcOrd="0" destOrd="0" presId="urn:microsoft.com/office/officeart/2005/8/layout/radial3"/>
    <dgm:cxn modelId="{C6F2A997-E323-A746-B683-4B36AEFBBE2F}" type="presParOf" srcId="{4AE5B26F-129D-E344-9BD7-747A0DDD344D}" destId="{3102C632-18DB-F349-8A5C-CF50AE43FC28}" srcOrd="0" destOrd="0" presId="urn:microsoft.com/office/officeart/2005/8/layout/radial3"/>
    <dgm:cxn modelId="{A3389EC7-2D70-5443-8019-DC80C4F0D08D}" type="presParOf" srcId="{4AE5B26F-129D-E344-9BD7-747A0DDD344D}" destId="{DEF2B61B-53F8-6F4A-9C7D-4C6DDA205B49}" srcOrd="1" destOrd="0" presId="urn:microsoft.com/office/officeart/2005/8/layout/radial3"/>
    <dgm:cxn modelId="{1455CBFB-2C96-7944-BAE9-12FF3C5D7930}" type="presParOf" srcId="{4AE5B26F-129D-E344-9BD7-747A0DDD344D}" destId="{5478E036-AFCF-0C46-98F9-EDBB22C511D0}" srcOrd="2" destOrd="0" presId="urn:microsoft.com/office/officeart/2005/8/layout/radial3"/>
    <dgm:cxn modelId="{A2F70EEA-7354-6D40-BA11-4B02A399E85E}" type="presParOf" srcId="{4AE5B26F-129D-E344-9BD7-747A0DDD344D}" destId="{55A2E61F-8ED3-E448-A9F8-62BD079DD97E}" srcOrd="3" destOrd="0" presId="urn:microsoft.com/office/officeart/2005/8/layout/radial3"/>
    <dgm:cxn modelId="{305E3D85-267A-9B47-9D66-A9D04E86979D}" type="presParOf" srcId="{4AE5B26F-129D-E344-9BD7-747A0DDD344D}" destId="{1DD3F468-03C9-2F4D-BA5E-8C892DF269A0}"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02C632-18DB-F349-8A5C-CF50AE43FC28}">
      <dsp:nvSpPr>
        <dsp:cNvPr id="0" name=""/>
        <dsp:cNvSpPr/>
      </dsp:nvSpPr>
      <dsp:spPr>
        <a:xfrm>
          <a:off x="1620765" y="783857"/>
          <a:ext cx="1952767" cy="195276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Project</a:t>
          </a:r>
        </a:p>
      </dsp:txBody>
      <dsp:txXfrm>
        <a:off x="1906741" y="1069833"/>
        <a:ext cx="1380815" cy="1380815"/>
      </dsp:txXfrm>
    </dsp:sp>
    <dsp:sp modelId="{DEF2B61B-53F8-6F4A-9C7D-4C6DDA205B49}">
      <dsp:nvSpPr>
        <dsp:cNvPr id="0" name=""/>
        <dsp:cNvSpPr/>
      </dsp:nvSpPr>
      <dsp:spPr>
        <a:xfrm>
          <a:off x="2108957" y="348"/>
          <a:ext cx="976383" cy="97638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Plan</a:t>
          </a:r>
        </a:p>
      </dsp:txBody>
      <dsp:txXfrm>
        <a:off x="2251945" y="143336"/>
        <a:ext cx="690407" cy="690407"/>
      </dsp:txXfrm>
    </dsp:sp>
    <dsp:sp modelId="{5478E036-AFCF-0C46-98F9-EDBB22C511D0}">
      <dsp:nvSpPr>
        <dsp:cNvPr id="0" name=""/>
        <dsp:cNvSpPr/>
      </dsp:nvSpPr>
      <dsp:spPr>
        <a:xfrm>
          <a:off x="3380658" y="1272049"/>
          <a:ext cx="976383" cy="97638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Develop</a:t>
          </a:r>
        </a:p>
      </dsp:txBody>
      <dsp:txXfrm>
        <a:off x="3523646" y="1415037"/>
        <a:ext cx="690407" cy="690407"/>
      </dsp:txXfrm>
    </dsp:sp>
    <dsp:sp modelId="{55A2E61F-8ED3-E448-A9F8-62BD079DD97E}">
      <dsp:nvSpPr>
        <dsp:cNvPr id="0" name=""/>
        <dsp:cNvSpPr/>
      </dsp:nvSpPr>
      <dsp:spPr>
        <a:xfrm>
          <a:off x="2108957" y="2543749"/>
          <a:ext cx="976383" cy="97638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Test</a:t>
          </a:r>
        </a:p>
      </dsp:txBody>
      <dsp:txXfrm>
        <a:off x="2251945" y="2686737"/>
        <a:ext cx="690407" cy="690407"/>
      </dsp:txXfrm>
    </dsp:sp>
    <dsp:sp modelId="{1DD3F468-03C9-2F4D-BA5E-8C892DF269A0}">
      <dsp:nvSpPr>
        <dsp:cNvPr id="0" name=""/>
        <dsp:cNvSpPr/>
      </dsp:nvSpPr>
      <dsp:spPr>
        <a:xfrm>
          <a:off x="837257" y="1272049"/>
          <a:ext cx="976383" cy="97638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Evaluate</a:t>
          </a:r>
        </a:p>
      </dsp:txBody>
      <dsp:txXfrm>
        <a:off x="980245" y="1415037"/>
        <a:ext cx="690407" cy="690407"/>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3/17/2022</a:t>
            </a:fld>
            <a:endParaRPr lang="en-US" alt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3/17/2022</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38627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concept of project based learning. Learners will often complete these tasks in pairs. In this initial project learners will work individually so that they fully understand the process. Initially learners will plan their project through the use of success criteria. They will then produce their solution, check that it works and then evaluate the process that they have followed and whether anything could be done differently in the future.</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3039009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identifying success criteria at the start of a project is to split up the overall task into a number of individual, measurable steps. At the end of the project learners will assess their solution against their success criteria. This will help them to determine whether the project has been a success.</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1264549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learners produce their </a:t>
            </a:r>
            <a:r>
              <a:rPr lang="en-US" dirty="0" err="1"/>
              <a:t>maths</a:t>
            </a:r>
            <a:r>
              <a:rPr lang="en-US" dirty="0"/>
              <a:t> quiz they will need to store a couple of items of data, int1 and int2. In a computer program we can store data as a variable which is a named location in memory. We can give those locations names and then store data within them.</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81377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6D848DF0-097D-4560-9447-592EE2B146F6}"/>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0"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1" name="Rectangle 10">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2" name="Rectangle 11">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3" name="Rectangle 12">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4" name="TextBox 13">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16"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707"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2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8"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1108058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2"/>
          <p:cNvSpPr>
            <a:spLocks noGrp="1"/>
          </p:cNvSpPr>
          <p:nvPr>
            <p:ph idx="1"/>
          </p:nvPr>
        </p:nvSpPr>
        <p:spPr>
          <a:xfrm>
            <a:off x="492125" y="1237785"/>
            <a:ext cx="11180867" cy="45952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vl4pPr>
              <a:lnSpc>
                <a:spcPct val="100000"/>
              </a:lnSpc>
              <a:spcAft>
                <a:spcPts val="0"/>
              </a:spcAft>
              <a:buClr>
                <a:schemeClr val="accent1"/>
              </a:buClr>
              <a:defRPr>
                <a:solidFill>
                  <a:srgbClr val="383838"/>
                </a:solidFill>
              </a:defRPr>
            </a:lvl4pPr>
            <a:lvl5pPr>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177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Click to edit Master text styles</a:t>
            </a:r>
          </a:p>
        </p:txBody>
      </p:sp>
      <p:sp>
        <p:nvSpPr>
          <p:cNvPr id="9" name="Text Placeholder 131"/>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92125" y="2361952"/>
            <a:ext cx="5332941" cy="3605743"/>
          </a:xfrm>
        </p:spPr>
        <p:txBody>
          <a:bodyPr/>
          <a:lstStyle>
            <a:lvl1pPr marL="342900" indent="-342900" algn="just">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2" name="Content Placeholder 3"/>
          <p:cNvSpPr>
            <a:spLocks noGrp="1"/>
          </p:cNvSpPr>
          <p:nvPr>
            <p:ph sz="quarter" idx="21"/>
          </p:nvPr>
        </p:nvSpPr>
        <p:spPr>
          <a:xfrm>
            <a:off x="6339947" y="2361951"/>
            <a:ext cx="5332941" cy="3605743"/>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4173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68E74E5E-FCF5-49A9-B64D-DF3149C4A4D3}"/>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3" name="Text Placeholder 2"/>
          <p:cNvSpPr>
            <a:spLocks noGrp="1"/>
          </p:cNvSpPr>
          <p:nvPr>
            <p:ph idx="17"/>
          </p:nvPr>
        </p:nvSpPr>
        <p:spPr>
          <a:xfrm>
            <a:off x="4444207"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lvl2pPr>
          </a:lstStyle>
          <a:p>
            <a:pPr lvl="0"/>
            <a:r>
              <a:rPr lang="en-US"/>
              <a:t>Click to edit Master text styles</a:t>
            </a:r>
          </a:p>
          <a:p>
            <a:pPr lvl="1"/>
            <a:r>
              <a:rPr lang="en-US"/>
              <a:t>Second level</a:t>
            </a:r>
          </a:p>
        </p:txBody>
      </p:sp>
      <p:sp>
        <p:nvSpPr>
          <p:cNvPr id="14" name="Text Placeholder 2"/>
          <p:cNvSpPr>
            <a:spLocks noGrp="1"/>
          </p:cNvSpPr>
          <p:nvPr>
            <p:ph idx="18"/>
          </p:nvPr>
        </p:nvSpPr>
        <p:spPr>
          <a:xfrm>
            <a:off x="8300113"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15" name="Text Placeholder 131"/>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6" name="Text Placeholder 131"/>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3276622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53D234CD-759F-4F63-8BAE-5EF83F4A80C7}"/>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28285B74-8217-47D6-B1F9-41EF84375055}"/>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DA9028-E80A-4D10-A238-5C9D08569859}"/>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18" name="Text Placeholder 131"/>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9" name="Text Placeholder 131"/>
          <p:cNvSpPr>
            <a:spLocks noGrp="1"/>
          </p:cNvSpPr>
          <p:nvPr>
            <p:ph type="body" sz="quarter" idx="17"/>
          </p:nvPr>
        </p:nvSpPr>
        <p:spPr>
          <a:xfrm>
            <a:off x="4416027"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20" name="Text Placeholder 131"/>
          <p:cNvSpPr>
            <a:spLocks noGrp="1"/>
          </p:cNvSpPr>
          <p:nvPr>
            <p:ph type="body" sz="quarter" idx="18"/>
          </p:nvPr>
        </p:nvSpPr>
        <p:spPr>
          <a:xfrm>
            <a:off x="8306264"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4" name="Content Placeholder 3"/>
          <p:cNvSpPr>
            <a:spLocks noGrp="1"/>
          </p:cNvSpPr>
          <p:nvPr>
            <p:ph sz="quarter" idx="19"/>
          </p:nvPr>
        </p:nvSpPr>
        <p:spPr>
          <a:xfrm>
            <a:off x="492125" y="2323016"/>
            <a:ext cx="3359945" cy="3608590"/>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20"/>
          </p:nvPr>
        </p:nvSpPr>
        <p:spPr>
          <a:xfrm>
            <a:off x="4416027" y="2323016"/>
            <a:ext cx="3359548"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9" name="Content Placeholder 8"/>
          <p:cNvSpPr>
            <a:spLocks noGrp="1"/>
          </p:cNvSpPr>
          <p:nvPr>
            <p:ph sz="quarter" idx="21"/>
          </p:nvPr>
        </p:nvSpPr>
        <p:spPr>
          <a:xfrm>
            <a:off x="8306264" y="2323016"/>
            <a:ext cx="3360274"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2818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18" name="Text Placeholder 2"/>
          <p:cNvSpPr>
            <a:spLocks noGrp="1"/>
          </p:cNvSpPr>
          <p:nvPr>
            <p:ph idx="1"/>
          </p:nvPr>
        </p:nvSpPr>
        <p:spPr>
          <a:xfrm>
            <a:off x="492789" y="1631112"/>
            <a:ext cx="2606011" cy="4086426"/>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2"/>
            <a:ext cx="8256853" cy="4086426"/>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5518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Content Placeholder 5"/>
          <p:cNvSpPr>
            <a:spLocks noGrp="1"/>
          </p:cNvSpPr>
          <p:nvPr>
            <p:ph sz="quarter" idx="15"/>
          </p:nvPr>
        </p:nvSpPr>
        <p:spPr>
          <a:xfrm>
            <a:off x="9037638" y="1746560"/>
            <a:ext cx="2635250" cy="4086428"/>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92125" y="1746250"/>
            <a:ext cx="8335964"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6018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71610"/>
            <a:ext cx="2606675" cy="1953683"/>
          </a:xfrm>
        </p:spPr>
        <p:txBody>
          <a:bodyPr/>
          <a:lstStyle>
            <a:lvl1pPr marL="0" indent="0">
              <a:buClr>
                <a:schemeClr val="accent1"/>
              </a:buClr>
              <a:buNone/>
              <a:defRPr/>
            </a:lvl1pPr>
          </a:lstStyle>
          <a:p>
            <a:pPr lvl="0"/>
            <a:r>
              <a:rPr lang="en-US" noProof="0"/>
              <a:t>Click icon to add picture</a:t>
            </a:r>
          </a:p>
        </p:txBody>
      </p:sp>
      <p:sp>
        <p:nvSpPr>
          <p:cNvPr id="104" name="Picture Placeholder 5"/>
          <p:cNvSpPr>
            <a:spLocks noGrp="1"/>
          </p:cNvSpPr>
          <p:nvPr>
            <p:ph type="pic" sz="quarter" idx="18"/>
          </p:nvPr>
        </p:nvSpPr>
        <p:spPr>
          <a:xfrm>
            <a:off x="3354388" y="3809037"/>
            <a:ext cx="2606675" cy="1953683"/>
          </a:xfrm>
        </p:spPr>
        <p:txBody>
          <a:bodyPr/>
          <a:lstStyle>
            <a:lvl1pPr marL="0" indent="0">
              <a:buClr>
                <a:schemeClr val="accent1"/>
              </a:buClr>
              <a:buNone/>
              <a:defRPr/>
            </a:lvl1pPr>
          </a:lstStyle>
          <a:p>
            <a:pPr lvl="0"/>
            <a:r>
              <a:rPr lang="en-US" noProof="0"/>
              <a:t>Click icon to add picture</a:t>
            </a:r>
          </a:p>
        </p:txBody>
      </p:sp>
      <p:sp>
        <p:nvSpPr>
          <p:cNvPr id="105" name="Picture Placeholder 5"/>
          <p:cNvSpPr>
            <a:spLocks noGrp="1"/>
          </p:cNvSpPr>
          <p:nvPr>
            <p:ph type="pic" sz="quarter" idx="19"/>
          </p:nvPr>
        </p:nvSpPr>
        <p:spPr>
          <a:xfrm>
            <a:off x="9066213" y="1671610"/>
            <a:ext cx="2606675" cy="1953683"/>
          </a:xfrm>
        </p:spPr>
        <p:txBody>
          <a:bodyPr/>
          <a:lstStyle>
            <a:lvl1pPr marL="0" indent="0">
              <a:buClr>
                <a:schemeClr val="accent1"/>
              </a:buClr>
              <a:buNone/>
              <a:defRPr/>
            </a:lvl1pPr>
          </a:lstStyle>
          <a:p>
            <a:pPr lvl="0"/>
            <a:r>
              <a:rPr lang="en-US" noProof="0"/>
              <a:t>Click icon to add picture</a:t>
            </a:r>
          </a:p>
        </p:txBody>
      </p:sp>
      <p:sp>
        <p:nvSpPr>
          <p:cNvPr id="106" name="Picture Placeholder 5"/>
          <p:cNvSpPr>
            <a:spLocks noGrp="1"/>
          </p:cNvSpPr>
          <p:nvPr>
            <p:ph type="pic" sz="quarter" idx="20"/>
          </p:nvPr>
        </p:nvSpPr>
        <p:spPr>
          <a:xfrm>
            <a:off x="9066213" y="3809037"/>
            <a:ext cx="2606675" cy="1953683"/>
          </a:xfrm>
        </p:spPr>
        <p:txBody>
          <a:bodyPr/>
          <a:lstStyle>
            <a:lvl1pPr marL="0" indent="0">
              <a:buClr>
                <a:schemeClr val="accent1"/>
              </a:buClr>
              <a:buNone/>
              <a:defRPr/>
            </a:lvl1pPr>
          </a:lstStyle>
          <a:p>
            <a:pPr lvl="0"/>
            <a:r>
              <a:rPr lang="en-US" noProof="0"/>
              <a:t>Click icon to add picture</a:t>
            </a:r>
          </a:p>
        </p:txBody>
      </p:sp>
      <p:sp>
        <p:nvSpPr>
          <p:cNvPr id="14" name="Text Placeholder 7"/>
          <p:cNvSpPr>
            <a:spLocks noGrp="1"/>
          </p:cNvSpPr>
          <p:nvPr>
            <p:ph type="body" sz="quarter" idx="21"/>
          </p:nvPr>
        </p:nvSpPr>
        <p:spPr>
          <a:xfrm>
            <a:off x="492125"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6734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1671612"/>
            <a:ext cx="5467744" cy="4086426"/>
          </a:xfrm>
          <a:prstGeom prst="rect">
            <a:avLst/>
          </a:prstGeom>
        </p:spPr>
        <p:txBody>
          <a:bodyPr/>
          <a:lstStyle>
            <a:lvl1pPr marL="342900" indent="-342900">
              <a:lnSpc>
                <a:spcPct val="100000"/>
              </a:lnSpc>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11237" y="1671610"/>
            <a:ext cx="5461651" cy="4086427"/>
          </a:xfrm>
        </p:spPr>
        <p:txBody>
          <a:bodyPr/>
          <a:lstStyle>
            <a:lvl1pPr marL="0" indent="0">
              <a:buClr>
                <a:schemeClr val="accent1"/>
              </a:buClr>
              <a:buNone/>
              <a:defRPr/>
            </a:lvl1pPr>
          </a:lstStyle>
          <a:p>
            <a:pPr lvl="0"/>
            <a:r>
              <a:rPr lang="en-US" noProof="0"/>
              <a:t>Click icon to add picture</a:t>
            </a:r>
          </a:p>
        </p:txBody>
      </p:sp>
    </p:spTree>
    <p:extLst>
      <p:ext uri="{BB962C8B-B14F-4D97-AF65-F5344CB8AC3E}">
        <p14:creationId xmlns:p14="http://schemas.microsoft.com/office/powerpoint/2010/main" val="11879235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258325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23769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7E5033D9-3668-4017-A592-1CF34695B2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245C7479-AFA1-44A4-A0E2-206B7FC5D44C}"/>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8"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9"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20" name="Rectangle 19">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990" y="-948607"/>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4423949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Slide for Full Width Us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963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ECFDFC3-E8F8-4A3B-A7B5-C494553698E7}"/>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5593C93C-1E5D-4C19-8510-510953C83CCF}"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4" name="TextBox 3">
            <a:extLst>
              <a:ext uri="{FF2B5EF4-FFF2-40B4-BE49-F238E27FC236}">
                <a16:creationId xmlns:a16="http://schemas.microsoft.com/office/drawing/2014/main" id="{0511EA66-8035-4072-B874-ABE710416AFE}"/>
              </a:ext>
            </a:extLst>
          </p:cNvPr>
          <p:cNvSpPr txBox="1">
            <a:spLocks noChangeArrowheads="1"/>
          </p:cNvSpPr>
          <p:nvPr userDrawn="1"/>
        </p:nvSpPr>
        <p:spPr bwMode="auto">
          <a:xfrm>
            <a:off x="1757182" y="6432905"/>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705691CA-1385-4202-BB32-7980FD0D4BC4}"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5" name="Rectangle 4">
            <a:extLst>
              <a:ext uri="{FF2B5EF4-FFF2-40B4-BE49-F238E27FC236}">
                <a16:creationId xmlns:a16="http://schemas.microsoft.com/office/drawing/2014/main" id="{A9C7212D-F60C-4C2D-A508-E9F1C351B12C}"/>
              </a:ext>
            </a:extLst>
          </p:cNvPr>
          <p:cNvSpPr>
            <a:spLocks noChangeArrowheads="1"/>
          </p:cNvSpPr>
          <p:nvPr userDrawn="1"/>
        </p:nvSpPr>
        <p:spPr bwMode="auto">
          <a:xfrm>
            <a:off x="1114791" y="536644"/>
            <a:ext cx="44037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Thank You</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Danke</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Merci</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谢谢</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ありがとう</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Gracias</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Kiitos</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ko-KR" altLang="en-US" sz="3600" b="1" i="0" u="none" strike="noStrike" kern="1200" cap="none" spc="0" normalizeH="0" baseline="0" noProof="0">
                <a:ln>
                  <a:noFill/>
                </a:ln>
                <a:solidFill>
                  <a:prstClr val="white"/>
                </a:solidFill>
                <a:effectLst/>
                <a:uLnTx/>
                <a:uFillTx/>
                <a:latin typeface="Calibri" charset="0"/>
                <a:cs typeface="+mn-cs"/>
              </a:rPr>
              <a:t>감사합니다</a:t>
            </a:r>
            <a:endParaRPr kumimoji="0" lang="ko-KR" altLang="en-US" sz="3600" b="0" i="0" u="none" strike="noStrike" kern="1200" cap="none" spc="0" normalizeH="0" baseline="0" noProof="0">
              <a:ln>
                <a:noFill/>
              </a:ln>
              <a:solidFill>
                <a:prstClr val="white"/>
              </a:solidFill>
              <a:effectLst/>
              <a:uLnTx/>
              <a:uFillTx/>
              <a:latin typeface="Calibri" charset="0"/>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rPr>
              <a:t>धन्यवाद</a:t>
            </a:r>
            <a:endParaRPr kumimoji="0" 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e-IL" sz="3600" b="0" i="0" u="none" strike="noStrike" kern="1200" cap="none" spc="0" normalizeH="0" baseline="0" noProof="0">
                <a:ln>
                  <a:noFill/>
                </a:ln>
                <a:solidFill>
                  <a:prstClr val="white"/>
                </a:solidFill>
                <a:effectLst/>
                <a:uLnTx/>
                <a:uFillTx/>
                <a:latin typeface="Calibri" charset="0"/>
                <a:ea typeface="ＭＳ Ｐゴシック" charset="-128"/>
                <a:cs typeface="Arial" panose="020B0604020202020204" pitchFamily="34" charset="0"/>
              </a:rPr>
              <a:t>תודה</a:t>
            </a:r>
            <a:endPar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endParaRPr>
          </a:p>
        </p:txBody>
      </p:sp>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8" name="Picture 7">
            <a:extLst>
              <a:ext uri="{FF2B5EF4-FFF2-40B4-BE49-F238E27FC236}">
                <a16:creationId xmlns:a16="http://schemas.microsoft.com/office/drawing/2014/main" id="{974530B3-2C71-47A4-BAB2-78A35EAF1A59}"/>
              </a:ext>
            </a:extLst>
          </p:cNvPr>
          <p:cNvPicPr>
            <a:picLocks noChangeAspect="1"/>
          </p:cNvPicPr>
          <p:nvPr userDrawn="1"/>
        </p:nvPicPr>
        <p:blipFill>
          <a:blip r:embed="rId2"/>
          <a:stretch>
            <a:fillRect/>
          </a:stretch>
        </p:blipFill>
        <p:spPr>
          <a:xfrm>
            <a:off x="6482271" y="3123385"/>
            <a:ext cx="4201604" cy="611230"/>
          </a:xfrm>
          <a:prstGeom prst="rect">
            <a:avLst/>
          </a:prstGeom>
        </p:spPr>
      </p:pic>
    </p:spTree>
    <p:extLst>
      <p:ext uri="{BB962C8B-B14F-4D97-AF65-F5344CB8AC3E}">
        <p14:creationId xmlns:p14="http://schemas.microsoft.com/office/powerpoint/2010/main" val="6778341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EF865F52-F038-9143-B10F-EC315F327B49}"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3" name="TextBox 2"/>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23CA994-01FB-B24C-A927-7E3417958BAD}"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4" name="Rectangle 3"/>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The Arm trademarks featured in this presentation are registered trademarks or trademarks of Arm Limited (or its subsidiaries) in the US and/or elsewhere.  All rights reserved.  All other marks featured may be trademarks of their respective owners.</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br>
            <a:r>
              <a:rPr kumimoji="0" lang="en-US" altLang="x-none" sz="1200" b="0" i="0" u="none" strike="noStrike" kern="1200" cap="none" spc="0" normalizeH="0" baseline="0" noProof="0" err="1">
                <a:ln>
                  <a:noFill/>
                </a:ln>
                <a:solidFill>
                  <a:prstClr val="white"/>
                </a:solidFill>
                <a:effectLst/>
                <a:uLnTx/>
                <a:uFillTx/>
                <a:latin typeface="Calibri" charset="0"/>
                <a:ea typeface="ＭＳ Ｐゴシック" charset="-128"/>
                <a:cs typeface="+mn-cs"/>
              </a:rPr>
              <a:t>www.arm.com</a:t>
            </a: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/company/policies/trademarks</a:t>
            </a:r>
          </a:p>
        </p:txBody>
      </p:sp>
      <p:sp>
        <p:nvSpPr>
          <p:cNvPr id="9"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r>
              <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rPr>
              <a:t>© 2018 Arm Limited </a:t>
            </a:r>
          </a:p>
        </p:txBody>
      </p:sp>
      <p:pic>
        <p:nvPicPr>
          <p:cNvPr id="8" name="Picture 7">
            <a:extLst>
              <a:ext uri="{FF2B5EF4-FFF2-40B4-BE49-F238E27FC236}">
                <a16:creationId xmlns:a16="http://schemas.microsoft.com/office/drawing/2014/main" id="{3CE9EDFC-9DD0-4ADC-9DE6-C6516087E64B}"/>
              </a:ext>
            </a:extLst>
          </p:cNvPr>
          <p:cNvPicPr>
            <a:picLocks noChangeAspect="1"/>
          </p:cNvPicPr>
          <p:nvPr userDrawn="1"/>
        </p:nvPicPr>
        <p:blipFill>
          <a:blip r:embed="rId2"/>
          <a:stretch>
            <a:fillRect/>
          </a:stretch>
        </p:blipFill>
        <p:spPr>
          <a:xfrm>
            <a:off x="6860962" y="3123385"/>
            <a:ext cx="4201604" cy="611230"/>
          </a:xfrm>
          <a:prstGeom prst="rect">
            <a:avLst/>
          </a:prstGeom>
        </p:spPr>
      </p:pic>
    </p:spTree>
    <p:extLst>
      <p:ext uri="{BB962C8B-B14F-4D97-AF65-F5344CB8AC3E}">
        <p14:creationId xmlns:p14="http://schemas.microsoft.com/office/powerpoint/2010/main" val="41296898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BF7399-A5A6-45BA-979D-565957665B70}"/>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57ADA842-6E77-49F5-886C-490811425F6D}"/>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9" name="Picture 8">
            <a:extLst>
              <a:ext uri="{FF2B5EF4-FFF2-40B4-BE49-F238E27FC236}">
                <a16:creationId xmlns:a16="http://schemas.microsoft.com/office/drawing/2014/main" id="{0EED0DA2-9043-4185-9741-3FE4180093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Click to edit Master text styles</a:t>
            </a:r>
          </a:p>
        </p:txBody>
      </p:sp>
      <p:sp>
        <p:nvSpPr>
          <p:cNvPr id="8" name="Text Placeholder 2"/>
          <p:cNvSpPr>
            <a:spLocks noGrp="1"/>
          </p:cNvSpPr>
          <p:nvPr>
            <p:ph idx="1"/>
          </p:nvPr>
        </p:nvSpPr>
        <p:spPr>
          <a:xfrm>
            <a:off x="490435" y="1666160"/>
            <a:ext cx="11180867" cy="3619578"/>
          </a:xfrm>
          <a:prstGeom prst="rect">
            <a:avLst/>
          </a:prstGeom>
        </p:spPr>
        <p:txBody>
          <a:bodyPr/>
          <a:lstStyle>
            <a:lvl1pPr marL="342900" indent="-342900">
              <a:buClr>
                <a:schemeClr val="bg1"/>
              </a:buClr>
              <a:buFont typeface="Arial" charset="0"/>
              <a:buChar cha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262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25C61611-3300-41F4-84AB-94B0AEB16E06}"/>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4349E85A-37F4-4B10-9CEF-826A1326388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7"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8"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9" name="Rectangle 18">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2781009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12829B4-F003-443D-BAAD-D767D7607653}"/>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333E48"/>
              </a:solidFill>
              <a:effectLst/>
              <a:uLnTx/>
              <a:uFillTx/>
              <a:latin typeface="Calibri" charset="0"/>
              <a:ea typeface="ＭＳ Ｐゴシック" charset="0"/>
              <a:cs typeface="ＭＳ Ｐゴシック" charset="0"/>
            </a:endParaRPr>
          </a:p>
        </p:txBody>
      </p:sp>
      <p:sp>
        <p:nvSpPr>
          <p:cNvPr id="19" name="Title 1"/>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0" name="Subtitle 2"/>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1" name="Text Placeholder 28"/>
          <p:cNvSpPr>
            <a:spLocks noGrp="1"/>
          </p:cNvSpPr>
          <p:nvPr>
            <p:ph type="body" sz="quarter" idx="12" hasCustomPrompt="1"/>
          </p:nvPr>
        </p:nvSpPr>
        <p:spPr>
          <a:xfrm>
            <a:off x="6294006" y="5562481"/>
            <a:ext cx="5041572" cy="239159"/>
          </a:xfrm>
        </p:spPr>
        <p:txBody>
          <a:bodyPr/>
          <a:lstStyle>
            <a:lvl1pPr algn="r">
              <a:spcAft>
                <a:spcPts val="600"/>
              </a:spcAft>
              <a:defRPr sz="2000">
                <a:solidFill>
                  <a:schemeClr val="bg1"/>
                </a:solidFill>
              </a:defRPr>
            </a:lvl1pPr>
          </a:lstStyle>
          <a:p>
            <a:pPr lvl="0"/>
            <a:r>
              <a:rPr lang="en-US"/>
              <a:t>Author</a:t>
            </a:r>
          </a:p>
        </p:txBody>
      </p:sp>
      <p:sp>
        <p:nvSpPr>
          <p:cNvPr id="22" name="Text Placeholder 28"/>
          <p:cNvSpPr>
            <a:spLocks noGrp="1"/>
          </p:cNvSpPr>
          <p:nvPr>
            <p:ph type="body" sz="quarter" idx="13" hasCustomPrompt="1"/>
          </p:nvPr>
        </p:nvSpPr>
        <p:spPr>
          <a:xfrm>
            <a:off x="6294006" y="5872361"/>
            <a:ext cx="5041572" cy="239159"/>
          </a:xfrm>
        </p:spPr>
        <p:txBody>
          <a:bodyPr/>
          <a:lstStyle>
            <a:lvl1pPr algn="r">
              <a:spcAft>
                <a:spcPts val="600"/>
              </a:spcAft>
              <a:defRPr sz="2000">
                <a:solidFill>
                  <a:schemeClr val="bg1"/>
                </a:solidFill>
              </a:defRPr>
            </a:lvl1pPr>
          </a:lstStyle>
          <a:p>
            <a:pPr lvl="0"/>
            <a:r>
              <a:rPr lang="en-US"/>
              <a:t>Date</a:t>
            </a:r>
          </a:p>
        </p:txBody>
      </p:sp>
      <p:sp>
        <p:nvSpPr>
          <p:cNvPr id="23" name="Text Placeholder 3"/>
          <p:cNvSpPr>
            <a:spLocks noGrp="1"/>
          </p:cNvSpPr>
          <p:nvPr>
            <p:ph type="body" sz="quarter" idx="14"/>
          </p:nvPr>
        </p:nvSpPr>
        <p:spPr>
          <a:xfrm>
            <a:off x="7071306" y="1639338"/>
            <a:ext cx="4268207" cy="289871"/>
          </a:xfrm>
        </p:spPr>
        <p:txBody>
          <a:bodyPr/>
          <a:lstStyle>
            <a:lvl1pPr marL="0" indent="0" algn="r">
              <a:buNone/>
              <a:defRPr sz="2400" baseline="0">
                <a:solidFill>
                  <a:schemeClr val="bg1"/>
                </a:solidFill>
              </a:defRPr>
            </a:lvl1pPr>
          </a:lstStyle>
          <a:p>
            <a:pPr lvl="0"/>
            <a:r>
              <a:rPr lang="en-US"/>
              <a:t>Click to edit Master text styles</a:t>
            </a:r>
          </a:p>
        </p:txBody>
      </p:sp>
      <p:pic>
        <p:nvPicPr>
          <p:cNvPr id="11" name="Picture 10">
            <a:extLst>
              <a:ext uri="{FF2B5EF4-FFF2-40B4-BE49-F238E27FC236}">
                <a16:creationId xmlns:a16="http://schemas.microsoft.com/office/drawing/2014/main" id="{899C5097-7251-45E1-B2AF-B137762C7DCF}"/>
              </a:ext>
            </a:extLst>
          </p:cNvPr>
          <p:cNvPicPr>
            <a:picLocks noChangeAspect="1"/>
          </p:cNvPicPr>
          <p:nvPr userDrawn="1"/>
        </p:nvPicPr>
        <p:blipFill>
          <a:blip r:embed="rId2"/>
          <a:stretch>
            <a:fillRect/>
          </a:stretch>
        </p:blipFill>
        <p:spPr>
          <a:xfrm>
            <a:off x="804863" y="1731920"/>
            <a:ext cx="4040830" cy="587841"/>
          </a:xfrm>
          <a:prstGeom prst="rect">
            <a:avLst/>
          </a:prstGeom>
        </p:spPr>
      </p:pic>
    </p:spTree>
    <p:extLst>
      <p:ext uri="{BB962C8B-B14F-4D97-AF65-F5344CB8AC3E}">
        <p14:creationId xmlns:p14="http://schemas.microsoft.com/office/powerpoint/2010/main" val="576696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11C1B9F-CF01-4B19-871A-0E835AC194B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62B52B8-B955-4011-BA1B-3F562C2B9721}"/>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29C667FE-5F49-4902-BA4E-5F42CE73BF8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0"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8"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a:t>Sub header if needed</a:t>
            </a:r>
          </a:p>
        </p:txBody>
      </p:sp>
      <p:pic>
        <p:nvPicPr>
          <p:cNvPr id="9" name="Picture 8">
            <a:extLst>
              <a:ext uri="{FF2B5EF4-FFF2-40B4-BE49-F238E27FC236}">
                <a16:creationId xmlns:a16="http://schemas.microsoft.com/office/drawing/2014/main" id="{6D1E5EE6-EC60-4F36-8250-F6D27EEE174F}"/>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213364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B8B71E0-69B2-4405-92A4-A8D4317D90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B01617F-3437-4EA0-9F3A-35641BDCD476}"/>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B93C7CB8-D0ED-4CBB-A14C-0F5A992AEC32}"/>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986458DA-6FE5-4EAB-9430-95208E73E3F5}"/>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EFCF160-BBA0-4263-8872-2E8BE7E83267}"/>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2792117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80CE8D38-A1A3-42B2-A2B4-D2CAD399E6A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9895B2B-A497-48E9-ADEB-D02F00658322}"/>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CE5602E1-3D6F-4250-94C4-9D35DC940925}"/>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39F608C9-DD55-416C-933C-355A9DCB6145}"/>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39B99F94-93C6-4007-A4D0-E71FCE85B904}"/>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2725708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C76D8CDB-659F-4586-B25C-B4DE95CC43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D1C067D-A19A-479C-9DB4-AD81E6604607}"/>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7" name="Rectangle 6">
            <a:extLst>
              <a:ext uri="{FF2B5EF4-FFF2-40B4-BE49-F238E27FC236}">
                <a16:creationId xmlns:a16="http://schemas.microsoft.com/office/drawing/2014/main" id="{928ACF3F-3E27-461E-9EDA-788397E79711}"/>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5D8FA392-092A-4708-90F0-75F695B65C9A}"/>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5602A8C-9823-4809-982C-93956DD56D78}"/>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767463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2"/>
          <p:cNvSpPr>
            <a:spLocks noGrp="1"/>
          </p:cNvSpPr>
          <p:nvPr>
            <p:ph idx="1" hasCustomPrompt="1"/>
          </p:nvPr>
        </p:nvSpPr>
        <p:spPr>
          <a:xfrm>
            <a:off x="505619" y="1248319"/>
            <a:ext cx="11180762" cy="4361361"/>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65001526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A close up of a sign&#10;&#10;Description generated with very high confidence">
            <a:extLst>
              <a:ext uri="{FF2B5EF4-FFF2-40B4-BE49-F238E27FC236}">
                <a16:creationId xmlns:a16="http://schemas.microsoft.com/office/drawing/2014/main" id="{85C44994-EE29-4E68-942C-33DEE4CDA452}"/>
              </a:ext>
            </a:extLst>
          </p:cNvPr>
          <p:cNvPicPr>
            <a:picLocks noChangeAspect="1"/>
          </p:cNvPicPr>
          <p:nvPr userDrawn="1"/>
        </p:nvPicPr>
        <p:blipFill>
          <a:blip r:embed="rId25"/>
          <a:stretch>
            <a:fillRect/>
          </a:stretch>
        </p:blipFill>
        <p:spPr>
          <a:xfrm>
            <a:off x="9155113" y="6416914"/>
            <a:ext cx="2904881" cy="349690"/>
          </a:xfrm>
          <a:prstGeom prst="rect">
            <a:avLst/>
          </a:prstGeom>
        </p:spPr>
      </p:pic>
      <p:sp>
        <p:nvSpPr>
          <p:cNvPr id="1029" name="TextBox 26"/>
          <p:cNvSpPr txBox="1">
            <a:spLocks noChangeArrowheads="1"/>
          </p:cNvSpPr>
          <p:nvPr userDrawn="1"/>
        </p:nvSpPr>
        <p:spPr bwMode="auto">
          <a:xfrm flipH="1">
            <a:off x="1485798" y="6347664"/>
            <a:ext cx="1092031" cy="138499"/>
          </a:xfrm>
          <a:prstGeom prst="rect">
            <a:avLst/>
          </a:prstGeom>
          <a:noFill/>
          <a:ln>
            <a:noFill/>
          </a:ln>
        </p:spPr>
        <p:txBody>
          <a:bodyPr wrap="square"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682C2D1-8EA8-E748-B66F-74D4D53CF8F8}"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dirty="0">
              <a:ln>
                <a:noFill/>
              </a:ln>
              <a:solidFill>
                <a:srgbClr val="7F7F7F"/>
              </a:solidFill>
              <a:effectLst/>
              <a:uLnTx/>
              <a:uFillTx/>
              <a:latin typeface="Calibri" charset="0"/>
              <a:ea typeface="ＭＳ Ｐゴシック" charset="-128"/>
              <a:cs typeface="+mn-cs"/>
            </a:endParaRPr>
          </a:p>
        </p:txBody>
      </p:sp>
      <p:sp>
        <p:nvSpPr>
          <p:cNvPr id="4" name="Footer Placeholder 3">
            <a:extLst>
              <a:ext uri="{FF2B5EF4-FFF2-40B4-BE49-F238E27FC236}">
                <a16:creationId xmlns:a16="http://schemas.microsoft.com/office/drawing/2014/main" id="{F4AB6087-5F79-4BE7-942A-42714288F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3324047049"/>
      </p:ext>
    </p:extLst>
  </p:cSld>
  <p:clrMap bg1="lt1" tx1="dk1" bg2="lt2" tx2="dk2" accent1="accent1" accent2="accent2" accent3="accent3" accent4="accent4" accent5="accent5" accent6="accent6" hlink="hlink" folHlink="folHlink"/>
  <p:sldLayoutIdLst>
    <p:sldLayoutId id="2147485512" r:id="rId1"/>
    <p:sldLayoutId id="2147485513" r:id="rId2"/>
    <p:sldLayoutId id="2147485514" r:id="rId3"/>
    <p:sldLayoutId id="2147485515" r:id="rId4"/>
    <p:sldLayoutId id="2147485516" r:id="rId5"/>
    <p:sldLayoutId id="2147485517" r:id="rId6"/>
    <p:sldLayoutId id="2147485518" r:id="rId7"/>
    <p:sldLayoutId id="2147485519" r:id="rId8"/>
    <p:sldLayoutId id="2147485520" r:id="rId9"/>
    <p:sldLayoutId id="2147485521" r:id="rId10"/>
    <p:sldLayoutId id="2147485522" r:id="rId11"/>
    <p:sldLayoutId id="2147485523" r:id="rId12"/>
    <p:sldLayoutId id="2147485524" r:id="rId13"/>
    <p:sldLayoutId id="2147485525" r:id="rId14"/>
    <p:sldLayoutId id="2147485526" r:id="rId15"/>
    <p:sldLayoutId id="2147485527" r:id="rId16"/>
    <p:sldLayoutId id="2147485528" r:id="rId17"/>
    <p:sldLayoutId id="2147485529" r:id="rId18"/>
    <p:sldLayoutId id="2147485530" r:id="rId19"/>
    <p:sldLayoutId id="2147485531" r:id="rId20"/>
    <p:sldLayoutId id="2147485532" r:id="rId21"/>
    <p:sldLayoutId id="2147485533" r:id="rId22"/>
    <p:sldLayoutId id="2147485534"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boletinboces.wordpress.com/2015/03/09/el-auge-de-las-matematicas-entre-la-poblacion-no-es-una-moda-pasajera/" TargetMode="External"/><Relationship Id="rId2" Type="http://schemas.openxmlformats.org/officeDocument/2006/relationships/image" Target="../media/image10.jpg"/><Relationship Id="rId1" Type="http://schemas.openxmlformats.org/officeDocument/2006/relationships/slideLayout" Target="../slideLayouts/slideLayout10.xml"/><Relationship Id="rId4" Type="http://schemas.openxmlformats.org/officeDocument/2006/relationships/hyperlink" Target="https://creativecommons.org/licenses/by-nd/3.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hyperlink" Target="https://creativecommons.org/licenses/by-nc-sa/3.0/" TargetMode="External"/><Relationship Id="rId4" Type="http://schemas.openxmlformats.org/officeDocument/2006/relationships/hyperlink" Target="https://aprendiendoarduino.wordpress.com/2015/03/26/variable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matescienzemedie.blogspot.com/p/matematica.html" TargetMode="External"/><Relationship Id="rId2" Type="http://schemas.openxmlformats.org/officeDocument/2006/relationships/image" Target="../media/image12.gif"/><Relationship Id="rId1" Type="http://schemas.openxmlformats.org/officeDocument/2006/relationships/slideLayout" Target="../slideLayouts/slideLayout10.xml"/><Relationship Id="rId4" Type="http://schemas.openxmlformats.org/officeDocument/2006/relationships/hyperlink" Target="https://creativecommons.org/licenses/by-nc-nd/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3000" b="-2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49606" y="2378928"/>
            <a:ext cx="5045507" cy="1556425"/>
          </a:xfrm>
        </p:spPr>
        <p:txBody>
          <a:bodyPr/>
          <a:lstStyle/>
          <a:p>
            <a:r>
              <a:rPr lang="en-US" dirty="0" err="1">
                <a:latin typeface="Lato" panose="020F0502020204030203" pitchFamily="34" charset="0"/>
                <a:ea typeface="Lato" panose="020F0502020204030203" pitchFamily="34" charset="0"/>
                <a:cs typeface="Lato" panose="020F0502020204030203" pitchFamily="34" charset="0"/>
              </a:rPr>
              <a:t>Maths</a:t>
            </a:r>
            <a:r>
              <a:rPr lang="en-US" dirty="0">
                <a:latin typeface="Lato" panose="020F0502020204030203" pitchFamily="34" charset="0"/>
                <a:ea typeface="Lato" panose="020F0502020204030203" pitchFamily="34" charset="0"/>
                <a:cs typeface="Lato" panose="020F0502020204030203" pitchFamily="34" charset="0"/>
              </a:rPr>
              <a:t> Quiz Project</a:t>
            </a:r>
          </a:p>
        </p:txBody>
      </p:sp>
      <p:sp>
        <p:nvSpPr>
          <p:cNvPr id="5" name="Text Placeholder 4">
            <a:extLst>
              <a:ext uri="{FF2B5EF4-FFF2-40B4-BE49-F238E27FC236}">
                <a16:creationId xmlns:a16="http://schemas.microsoft.com/office/drawing/2014/main" id="{A17C1D59-5513-4516-AECD-151569CEC82C}"/>
              </a:ext>
            </a:extLst>
          </p:cNvPr>
          <p:cNvSpPr>
            <a:spLocks noGrp="1"/>
          </p:cNvSpPr>
          <p:nvPr>
            <p:ph type="body" sz="quarter" idx="14"/>
          </p:nvPr>
        </p:nvSpPr>
        <p:spPr>
          <a:xfrm>
            <a:off x="7414142" y="1367702"/>
            <a:ext cx="4268207" cy="289871"/>
          </a:xfrm>
        </p:spPr>
        <p:txBody>
          <a:bodyPr/>
          <a:lstStyle/>
          <a:p>
            <a:r>
              <a:rPr lang="en-GB"/>
              <a:t>Lessons 5–6</a:t>
            </a:r>
            <a:endParaRPr lang="en-GB" dirty="0"/>
          </a:p>
        </p:txBody>
      </p:sp>
      <p:pic>
        <p:nvPicPr>
          <p:cNvPr id="8" name="Picture 7">
            <a:extLst>
              <a:ext uri="{FF2B5EF4-FFF2-40B4-BE49-F238E27FC236}">
                <a16:creationId xmlns:a16="http://schemas.microsoft.com/office/drawing/2014/main" id="{CD012B5F-0637-4CE5-B949-1A777FCF8A34}"/>
              </a:ext>
            </a:extLst>
          </p:cNvPr>
          <p:cNvPicPr>
            <a:picLocks noChangeAspect="1"/>
          </p:cNvPicPr>
          <p:nvPr/>
        </p:nvPicPr>
        <p:blipFill>
          <a:blip r:embed="rId4"/>
          <a:stretch>
            <a:fillRect/>
          </a:stretch>
        </p:blipFill>
        <p:spPr>
          <a:xfrm>
            <a:off x="7414142" y="5928128"/>
            <a:ext cx="4280971" cy="6227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FDB10-7D21-6F40-AC9F-9BFE9DF16044}"/>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Project Based Learning</a:t>
            </a:r>
          </a:p>
        </p:txBody>
      </p:sp>
      <p:sp>
        <p:nvSpPr>
          <p:cNvPr id="3" name="Content Placeholder 2">
            <a:extLst>
              <a:ext uri="{FF2B5EF4-FFF2-40B4-BE49-F238E27FC236}">
                <a16:creationId xmlns:a16="http://schemas.microsoft.com/office/drawing/2014/main" id="{49940455-C375-D145-8E5E-0EEB4D0024EF}"/>
              </a:ext>
            </a:extLst>
          </p:cNvPr>
          <p:cNvSpPr>
            <a:spLocks noGrp="1"/>
          </p:cNvSpPr>
          <p:nvPr>
            <p:ph idx="1"/>
          </p:nvPr>
        </p:nvSpPr>
        <p:spPr>
          <a:xfrm>
            <a:off x="492126" y="1237785"/>
            <a:ext cx="7771342" cy="4595203"/>
          </a:xfrm>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Project based learning will allow you to explore new concepts through practical activities</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These are larger projects than the practical tasks which require you to plan and develop a solution</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Some projects will be completed in pairs although this initial one will be completed individually</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When you are given the project you will start by identifying what your solution will need to do</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You will use </a:t>
            </a:r>
            <a:r>
              <a:rPr lang="en-US" b="1" dirty="0">
                <a:solidFill>
                  <a:srgbClr val="002B49"/>
                </a:solidFill>
                <a:latin typeface="Lato" panose="020F0502020204030203" pitchFamily="34" charset="0"/>
                <a:ea typeface="Lato" panose="020F0502020204030203" pitchFamily="34" charset="0"/>
                <a:cs typeface="Lato" panose="020F0502020204030203" pitchFamily="34" charset="0"/>
              </a:rPr>
              <a:t>success criteria </a:t>
            </a:r>
            <a:r>
              <a:rPr lang="en-US" dirty="0">
                <a:latin typeface="Lato" panose="020F0502020204030203" pitchFamily="34" charset="0"/>
                <a:ea typeface="Lato" panose="020F0502020204030203" pitchFamily="34" charset="0"/>
                <a:cs typeface="Lato" panose="020F0502020204030203" pitchFamily="34" charset="0"/>
              </a:rPr>
              <a:t>to do this</a:t>
            </a:r>
          </a:p>
        </p:txBody>
      </p:sp>
      <p:graphicFrame>
        <p:nvGraphicFramePr>
          <p:cNvPr id="4" name="Diagram 3">
            <a:extLst>
              <a:ext uri="{FF2B5EF4-FFF2-40B4-BE49-F238E27FC236}">
                <a16:creationId xmlns:a16="http://schemas.microsoft.com/office/drawing/2014/main" id="{4B6AF037-8B27-F94C-A6B7-54D513F83748}"/>
              </a:ext>
            </a:extLst>
          </p:cNvPr>
          <p:cNvGraphicFramePr/>
          <p:nvPr>
            <p:extLst>
              <p:ext uri="{D42A27DB-BD31-4B8C-83A1-F6EECF244321}">
                <p14:modId xmlns:p14="http://schemas.microsoft.com/office/powerpoint/2010/main" val="1475998644"/>
              </p:ext>
            </p:extLst>
          </p:nvPr>
        </p:nvGraphicFramePr>
        <p:xfrm>
          <a:off x="6997701" y="2099733"/>
          <a:ext cx="5194299" cy="3520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9544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21AE2-4BA1-7F42-BA2E-F67D440D3061}"/>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Success Criteria</a:t>
            </a:r>
          </a:p>
        </p:txBody>
      </p:sp>
      <p:sp>
        <p:nvSpPr>
          <p:cNvPr id="3" name="Content Placeholder 2">
            <a:extLst>
              <a:ext uri="{FF2B5EF4-FFF2-40B4-BE49-F238E27FC236}">
                <a16:creationId xmlns:a16="http://schemas.microsoft.com/office/drawing/2014/main" id="{A01D1D40-B889-C840-B336-71A068CC12ED}"/>
              </a:ext>
            </a:extLst>
          </p:cNvPr>
          <p:cNvSpPr>
            <a:spLocks noGrp="1"/>
          </p:cNvSpPr>
          <p:nvPr>
            <p:ph idx="1"/>
          </p:nvPr>
        </p:nvSpPr>
        <p:spPr>
          <a:xfrm>
            <a:off x="492126" y="1237785"/>
            <a:ext cx="7669742" cy="4595203"/>
          </a:xfrm>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Success criteria should be identified before starting to produce the solution</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The success criteria will state what the product should do once it has been created</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Initially you should read the task and then split it up into a number of criteria that you can measure </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At the end of the project, you will evaluate your product against the success criteria that you have identified</a:t>
            </a:r>
          </a:p>
        </p:txBody>
      </p:sp>
      <p:sp>
        <p:nvSpPr>
          <p:cNvPr id="5" name="Rectangle 4">
            <a:extLst>
              <a:ext uri="{FF2B5EF4-FFF2-40B4-BE49-F238E27FC236}">
                <a16:creationId xmlns:a16="http://schemas.microsoft.com/office/drawing/2014/main" id="{EF8548ED-3154-124F-848D-93BDECB726D8}"/>
              </a:ext>
            </a:extLst>
          </p:cNvPr>
          <p:cNvSpPr/>
          <p:nvPr/>
        </p:nvSpPr>
        <p:spPr>
          <a:xfrm rot="2223442">
            <a:off x="8067462" y="2228086"/>
            <a:ext cx="3874650" cy="1754326"/>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Is my project</a:t>
            </a:r>
          </a:p>
          <a:p>
            <a:pPr algn="ctr"/>
            <a:r>
              <a:rPr lang="en-US" sz="5400" b="1" dirty="0">
                <a:ln w="22225">
                  <a:solidFill>
                    <a:schemeClr val="accent2"/>
                  </a:solidFill>
                  <a:prstDash val="solid"/>
                </a:ln>
                <a:solidFill>
                  <a:schemeClr val="accent2">
                    <a:lumMod val="40000"/>
                    <a:lumOff val="60000"/>
                  </a:schemeClr>
                </a:solidFill>
              </a:rPr>
              <a:t>a success?</a:t>
            </a:r>
          </a:p>
        </p:txBody>
      </p:sp>
    </p:spTree>
    <p:extLst>
      <p:ext uri="{BB962C8B-B14F-4D97-AF65-F5344CB8AC3E}">
        <p14:creationId xmlns:p14="http://schemas.microsoft.com/office/powerpoint/2010/main" val="3618210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Maths Quiz</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a:xfrm>
            <a:off x="492126" y="1237786"/>
            <a:ext cx="6420304" cy="3399528"/>
          </a:xfrm>
        </p:spPr>
        <p:txBody>
          <a:bodyPr/>
          <a:lstStyle/>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Over the next two lessons you are going to create a maths quiz which can be played on the </a:t>
            </a:r>
            <a:r>
              <a:rPr lang="en-GB" dirty="0" err="1">
                <a:latin typeface="Lato" panose="020F0502020204030203" pitchFamily="34" charset="0"/>
                <a:ea typeface="Lato" panose="020F0502020204030203" pitchFamily="34" charset="0"/>
                <a:cs typeface="Lato" panose="020F0502020204030203" pitchFamily="34" charset="0"/>
              </a:rPr>
              <a:t>micro:bit</a:t>
            </a:r>
            <a:endParaRPr lang="en-GB" dirty="0">
              <a:latin typeface="Lato" panose="020F0502020204030203" pitchFamily="34" charset="0"/>
              <a:ea typeface="Lato" panose="020F0502020204030203" pitchFamily="34" charset="0"/>
              <a:cs typeface="Lato" panose="020F0502020204030203" pitchFamily="34" charset="0"/>
            </a:endParaRP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What success criteria should we define for our maths quiz?</a:t>
            </a:r>
          </a:p>
        </p:txBody>
      </p:sp>
      <p:pic>
        <p:nvPicPr>
          <p:cNvPr id="5" name="Picture 4" descr="El auge de las matemáticas entre la población no es una ...">
            <a:extLst>
              <a:ext uri="{FF2B5EF4-FFF2-40B4-BE49-F238E27FC236}">
                <a16:creationId xmlns:a16="http://schemas.microsoft.com/office/drawing/2014/main" id="{1DAA1953-AA02-944B-AB92-17113ED7337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912430" y="1364269"/>
            <a:ext cx="4394200" cy="2742831"/>
          </a:xfrm>
          <a:prstGeom prst="rect">
            <a:avLst/>
          </a:prstGeom>
        </p:spPr>
      </p:pic>
      <p:sp>
        <p:nvSpPr>
          <p:cNvPr id="6" name="TextBox 5">
            <a:extLst>
              <a:ext uri="{FF2B5EF4-FFF2-40B4-BE49-F238E27FC236}">
                <a16:creationId xmlns:a16="http://schemas.microsoft.com/office/drawing/2014/main" id="{A1C85F3A-8E4F-774D-B970-335403354724}"/>
              </a:ext>
            </a:extLst>
          </p:cNvPr>
          <p:cNvSpPr txBox="1"/>
          <p:nvPr/>
        </p:nvSpPr>
        <p:spPr>
          <a:xfrm>
            <a:off x="6912430" y="4302957"/>
            <a:ext cx="4394200" cy="138499"/>
          </a:xfrm>
          <a:prstGeom prst="rect">
            <a:avLst/>
          </a:prstGeom>
          <a:noFill/>
        </p:spPr>
        <p:txBody>
          <a:bodyPr wrap="square" lIns="0" tIns="0" rIns="0" bIns="0" rtlCol="0">
            <a:spAutoFit/>
          </a:bodyPr>
          <a:lstStyle/>
          <a:p>
            <a:r>
              <a:rPr lang="en-US" sz="900" dirty="0">
                <a:hlinkClick r:id="rId3" tooltip="https://boletinboces.wordpress.com/2015/03/09/el-auge-de-las-matematicas-entre-la-poblacion-no-es-una-moda-pasajera/"/>
              </a:rPr>
              <a:t>This Photo</a:t>
            </a:r>
            <a:r>
              <a:rPr lang="en-US" sz="900" dirty="0"/>
              <a:t> by Unknown Author is licensed under </a:t>
            </a:r>
            <a:r>
              <a:rPr lang="en-US" sz="900" dirty="0">
                <a:hlinkClick r:id="rId4" tooltip="https://creativecommons.org/licenses/by-nd/3.0/"/>
              </a:rPr>
              <a:t>CC BY-ND</a:t>
            </a:r>
            <a:endParaRPr lang="en-US" sz="900" dirty="0"/>
          </a:p>
        </p:txBody>
      </p:sp>
    </p:spTree>
    <p:extLst>
      <p:ext uri="{BB962C8B-B14F-4D97-AF65-F5344CB8AC3E}">
        <p14:creationId xmlns:p14="http://schemas.microsoft.com/office/powerpoint/2010/main" val="4180439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3C75-57CB-0C45-A324-9B551C61FC29}"/>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Variables</a:t>
            </a:r>
          </a:p>
        </p:txBody>
      </p:sp>
      <p:sp>
        <p:nvSpPr>
          <p:cNvPr id="3" name="Content Placeholder 2">
            <a:extLst>
              <a:ext uri="{FF2B5EF4-FFF2-40B4-BE49-F238E27FC236}">
                <a16:creationId xmlns:a16="http://schemas.microsoft.com/office/drawing/2014/main" id="{1A216025-786F-3D4F-96C5-3A9E92E8D756}"/>
              </a:ext>
            </a:extLst>
          </p:cNvPr>
          <p:cNvSpPr>
            <a:spLocks noGrp="1"/>
          </p:cNvSpPr>
          <p:nvPr>
            <p:ph idx="1"/>
          </p:nvPr>
        </p:nvSpPr>
        <p:spPr>
          <a:xfrm>
            <a:off x="492126" y="1237785"/>
            <a:ext cx="6801304" cy="4595203"/>
          </a:xfrm>
        </p:spPr>
        <p:txBody>
          <a:bodyPr/>
          <a:lstStyle/>
          <a:p>
            <a:pPr>
              <a:spcBef>
                <a:spcPts val="1200"/>
              </a:spcBef>
            </a:pPr>
            <a:r>
              <a:rPr lang="en-US" b="1" dirty="0">
                <a:solidFill>
                  <a:srgbClr val="002B49"/>
                </a:solidFill>
                <a:latin typeface="Lato" panose="020F0502020204030203" pitchFamily="34" charset="0"/>
                <a:ea typeface="Lato" panose="020F0502020204030203" pitchFamily="34" charset="0"/>
                <a:cs typeface="Lato" panose="020F0502020204030203" pitchFamily="34" charset="0"/>
              </a:rPr>
              <a:t>Variables</a:t>
            </a:r>
            <a:r>
              <a:rPr lang="en-US" dirty="0">
                <a:latin typeface="Lato" panose="020F0502020204030203" pitchFamily="34" charset="0"/>
                <a:ea typeface="Lato" panose="020F0502020204030203" pitchFamily="34" charset="0"/>
                <a:cs typeface="Lato" panose="020F0502020204030203" pitchFamily="34" charset="0"/>
              </a:rPr>
              <a:t> are like empty boxes which allow us to temporarily store data in</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In a computer system they are named locations in memory which allow computers to store data</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If we wanted to store your first name we could take a box and name it ‘</a:t>
            </a:r>
            <a:r>
              <a:rPr lang="en-US" dirty="0" err="1">
                <a:latin typeface="Lato" panose="020F0502020204030203" pitchFamily="34" charset="0"/>
                <a:ea typeface="Lato" panose="020F0502020204030203" pitchFamily="34" charset="0"/>
                <a:cs typeface="Lato" panose="020F0502020204030203" pitchFamily="34" charset="0"/>
              </a:rPr>
              <a:t>firstName</a:t>
            </a:r>
            <a:r>
              <a:rPr lang="en-US" dirty="0">
                <a:latin typeface="Lato" panose="020F0502020204030203" pitchFamily="34" charset="0"/>
                <a:ea typeface="Lato" panose="020F0502020204030203" pitchFamily="34" charset="0"/>
                <a:cs typeface="Lato" panose="020F0502020204030203" pitchFamily="34" charset="0"/>
              </a:rPr>
              <a:t>’. You could then store your first name in that box.</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In a </a:t>
            </a:r>
            <a:r>
              <a:rPr lang="en-US" dirty="0" err="1">
                <a:latin typeface="Lato" panose="020F0502020204030203" pitchFamily="34" charset="0"/>
                <a:ea typeface="Lato" panose="020F0502020204030203" pitchFamily="34" charset="0"/>
                <a:cs typeface="Lato" panose="020F0502020204030203" pitchFamily="34" charset="0"/>
              </a:rPr>
              <a:t>maths</a:t>
            </a:r>
            <a:r>
              <a:rPr lang="en-US" dirty="0">
                <a:latin typeface="Lato" panose="020F0502020204030203" pitchFamily="34" charset="0"/>
                <a:ea typeface="Lato" panose="020F0502020204030203" pitchFamily="34" charset="0"/>
                <a:cs typeface="Lato" panose="020F0502020204030203" pitchFamily="34" charset="0"/>
              </a:rPr>
              <a:t> quiz, what variables do you think will need to be used?</a:t>
            </a:r>
          </a:p>
          <a:p>
            <a:endParaRPr lang="en-US" dirty="0"/>
          </a:p>
        </p:txBody>
      </p:sp>
      <p:pic>
        <p:nvPicPr>
          <p:cNvPr id="8" name="Picture 7" descr="Variables | Aprendiendo Arduino">
            <a:extLst>
              <a:ext uri="{FF2B5EF4-FFF2-40B4-BE49-F238E27FC236}">
                <a16:creationId xmlns:a16="http://schemas.microsoft.com/office/drawing/2014/main" id="{ACC0CB08-1CC7-FE41-886A-2BDE45428EF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426475" y="1883201"/>
            <a:ext cx="4091517" cy="2342318"/>
          </a:xfrm>
          <a:prstGeom prst="rect">
            <a:avLst/>
          </a:prstGeom>
        </p:spPr>
      </p:pic>
      <p:sp>
        <p:nvSpPr>
          <p:cNvPr id="9" name="TextBox 8">
            <a:extLst>
              <a:ext uri="{FF2B5EF4-FFF2-40B4-BE49-F238E27FC236}">
                <a16:creationId xmlns:a16="http://schemas.microsoft.com/office/drawing/2014/main" id="{7F9028EC-8413-294A-90E6-F49A71082BFF}"/>
              </a:ext>
            </a:extLst>
          </p:cNvPr>
          <p:cNvSpPr txBox="1"/>
          <p:nvPr/>
        </p:nvSpPr>
        <p:spPr>
          <a:xfrm>
            <a:off x="7851018" y="4553415"/>
            <a:ext cx="4091517" cy="138499"/>
          </a:xfrm>
          <a:prstGeom prst="rect">
            <a:avLst/>
          </a:prstGeom>
          <a:noFill/>
        </p:spPr>
        <p:txBody>
          <a:bodyPr wrap="square" lIns="0" tIns="0" rIns="0" bIns="0" rtlCol="0">
            <a:spAutoFit/>
          </a:bodyPr>
          <a:lstStyle/>
          <a:p>
            <a:r>
              <a:rPr lang="en-US" sz="900" dirty="0">
                <a:hlinkClick r:id="rId4" tooltip="https://aprendiendoarduino.wordpress.com/2015/03/26/variables/"/>
              </a:rPr>
              <a:t>This Photo</a:t>
            </a:r>
            <a:r>
              <a:rPr lang="en-US" sz="900" dirty="0"/>
              <a:t> by Unknown Author is licensed under </a:t>
            </a:r>
            <a:r>
              <a:rPr lang="en-US" sz="900" dirty="0">
                <a:hlinkClick r:id="rId5" tooltip="https://creativecommons.org/licenses/by-nc-sa/3.0/"/>
              </a:rPr>
              <a:t>CC BY-SA-NC</a:t>
            </a:r>
            <a:endParaRPr lang="en-US" sz="900" dirty="0"/>
          </a:p>
        </p:txBody>
      </p:sp>
    </p:spTree>
    <p:extLst>
      <p:ext uri="{BB962C8B-B14F-4D97-AF65-F5344CB8AC3E}">
        <p14:creationId xmlns:p14="http://schemas.microsoft.com/office/powerpoint/2010/main" val="4278431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6EAE-1D5B-0A40-AADC-4564D3742D44}"/>
              </a:ext>
            </a:extLst>
          </p:cNvPr>
          <p:cNvSpPr>
            <a:spLocks noGrp="1"/>
          </p:cNvSpPr>
          <p:nvPr>
            <p:ph type="title"/>
          </p:nvPr>
        </p:nvSpPr>
        <p:spPr/>
        <p:txBody>
          <a:bodyPr/>
          <a:lstStyle/>
          <a:p>
            <a:r>
              <a:rPr lang="en-US" dirty="0" err="1">
                <a:latin typeface="Lato" panose="020F0502020204030203" pitchFamily="34" charset="0"/>
                <a:ea typeface="Lato" panose="020F0502020204030203" pitchFamily="34" charset="0"/>
                <a:cs typeface="Lato" panose="020F0502020204030203" pitchFamily="34" charset="0"/>
              </a:rPr>
              <a:t>Maths</a:t>
            </a:r>
            <a:r>
              <a:rPr lang="en-US" dirty="0">
                <a:latin typeface="Lato" panose="020F0502020204030203" pitchFamily="34" charset="0"/>
                <a:ea typeface="Lato" panose="020F0502020204030203" pitchFamily="34" charset="0"/>
                <a:cs typeface="Lato" panose="020F0502020204030203" pitchFamily="34" charset="0"/>
              </a:rPr>
              <a:t> Quiz</a:t>
            </a:r>
          </a:p>
        </p:txBody>
      </p:sp>
      <p:sp>
        <p:nvSpPr>
          <p:cNvPr id="3" name="Content Placeholder 2">
            <a:extLst>
              <a:ext uri="{FF2B5EF4-FFF2-40B4-BE49-F238E27FC236}">
                <a16:creationId xmlns:a16="http://schemas.microsoft.com/office/drawing/2014/main" id="{84A8BA35-C0E9-CB43-B445-BA1E724FD2D0}"/>
              </a:ext>
            </a:extLst>
          </p:cNvPr>
          <p:cNvSpPr>
            <a:spLocks noGrp="1"/>
          </p:cNvSpPr>
          <p:nvPr>
            <p:ph idx="1"/>
          </p:nvPr>
        </p:nvSpPr>
        <p:spPr>
          <a:xfrm>
            <a:off x="492125" y="1237786"/>
            <a:ext cx="8434161" cy="2860082"/>
          </a:xfrm>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Your task is to produce a </a:t>
            </a:r>
            <a:r>
              <a:rPr lang="en-US" dirty="0" err="1">
                <a:latin typeface="Lato" panose="020F0502020204030203" pitchFamily="34" charset="0"/>
                <a:ea typeface="Lato" panose="020F0502020204030203" pitchFamily="34" charset="0"/>
                <a:cs typeface="Lato" panose="020F0502020204030203" pitchFamily="34" charset="0"/>
              </a:rPr>
              <a:t>maths</a:t>
            </a:r>
            <a:r>
              <a:rPr lang="en-US" dirty="0">
                <a:latin typeface="Lato" panose="020F0502020204030203" pitchFamily="34" charset="0"/>
                <a:ea typeface="Lato" panose="020F0502020204030203" pitchFamily="34" charset="0"/>
                <a:cs typeface="Lato" panose="020F0502020204030203" pitchFamily="34" charset="0"/>
              </a:rPr>
              <a:t> quiz on the </a:t>
            </a:r>
            <a:r>
              <a:rPr lang="en-US" dirty="0" err="1">
                <a:latin typeface="Lato" panose="020F0502020204030203" pitchFamily="34" charset="0"/>
                <a:ea typeface="Lato" panose="020F0502020204030203" pitchFamily="34" charset="0"/>
                <a:cs typeface="Lato" panose="020F0502020204030203" pitchFamily="34" charset="0"/>
              </a:rPr>
              <a:t>micro:bit</a:t>
            </a:r>
            <a:endParaRPr lang="en-US" dirty="0">
              <a:latin typeface="Lato" panose="020F0502020204030203" pitchFamily="34" charset="0"/>
              <a:ea typeface="Lato" panose="020F0502020204030203" pitchFamily="34" charset="0"/>
              <a:cs typeface="Lato" panose="020F0502020204030203" pitchFamily="34" charset="0"/>
            </a:endParaRP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You need to create a case for the </a:t>
            </a:r>
            <a:r>
              <a:rPr lang="en-US" dirty="0" err="1">
                <a:latin typeface="Lato" panose="020F0502020204030203" pitchFamily="34" charset="0"/>
                <a:ea typeface="Lato" panose="020F0502020204030203" pitchFamily="34" charset="0"/>
                <a:cs typeface="Lato" panose="020F0502020204030203" pitchFamily="34" charset="0"/>
              </a:rPr>
              <a:t>micro:bit</a:t>
            </a:r>
            <a:r>
              <a:rPr lang="en-US" dirty="0">
                <a:latin typeface="Lato" panose="020F0502020204030203" pitchFamily="34" charset="0"/>
                <a:ea typeface="Lato" panose="020F0502020204030203" pitchFamily="34" charset="0"/>
                <a:cs typeface="Lato" panose="020F0502020204030203" pitchFamily="34" charset="0"/>
              </a:rPr>
              <a:t> on the theme of </a:t>
            </a:r>
            <a:r>
              <a:rPr lang="en-US" dirty="0" err="1">
                <a:latin typeface="Lato" panose="020F0502020204030203" pitchFamily="34" charset="0"/>
                <a:ea typeface="Lato" panose="020F0502020204030203" pitchFamily="34" charset="0"/>
                <a:cs typeface="Lato" panose="020F0502020204030203" pitchFamily="34" charset="0"/>
              </a:rPr>
              <a:t>maths</a:t>
            </a:r>
            <a:r>
              <a:rPr lang="en-US" dirty="0">
                <a:latin typeface="Lato" panose="020F0502020204030203" pitchFamily="34" charset="0"/>
                <a:ea typeface="Lato" panose="020F0502020204030203" pitchFamily="34" charset="0"/>
                <a:cs typeface="Lato" panose="020F0502020204030203" pitchFamily="34" charset="0"/>
              </a:rPr>
              <a:t> that:</a:t>
            </a:r>
          </a:p>
          <a:p>
            <a:pPr lvl="1">
              <a:spcBef>
                <a:spcPts val="1200"/>
              </a:spcBef>
            </a:pPr>
            <a:r>
              <a:rPr lang="en-US" sz="2400" dirty="0">
                <a:latin typeface="Lato" panose="020F0502020204030203" pitchFamily="34" charset="0"/>
                <a:ea typeface="Lato" panose="020F0502020204030203" pitchFamily="34" charset="0"/>
                <a:cs typeface="Lato" panose="020F0502020204030203" pitchFamily="34" charset="0"/>
              </a:rPr>
              <a:t>Has decoration relating to what it will do</a:t>
            </a:r>
          </a:p>
          <a:p>
            <a:pPr lvl="1">
              <a:spcBef>
                <a:spcPts val="1200"/>
              </a:spcBef>
            </a:pPr>
            <a:r>
              <a:rPr lang="en-US" sz="2400" dirty="0">
                <a:latin typeface="Lato" panose="020F0502020204030203" pitchFamily="34" charset="0"/>
                <a:ea typeface="Lato" panose="020F0502020204030203" pitchFamily="34" charset="0"/>
                <a:cs typeface="Lato" panose="020F0502020204030203" pitchFamily="34" charset="0"/>
              </a:rPr>
              <a:t>Uses the template provided</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You should aim to complete the case by the end of this lesson</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In the next lesson you will work through the tutorials to create the actual </a:t>
            </a:r>
            <a:r>
              <a:rPr lang="en-US" dirty="0" err="1">
                <a:latin typeface="Lato" panose="020F0502020204030203" pitchFamily="34" charset="0"/>
                <a:ea typeface="Lato" panose="020F0502020204030203" pitchFamily="34" charset="0"/>
                <a:cs typeface="Lato" panose="020F0502020204030203" pitchFamily="34" charset="0"/>
              </a:rPr>
              <a:t>maths</a:t>
            </a:r>
            <a:r>
              <a:rPr lang="en-US" dirty="0">
                <a:latin typeface="Lato" panose="020F0502020204030203" pitchFamily="34" charset="0"/>
                <a:ea typeface="Lato" panose="020F0502020204030203" pitchFamily="34" charset="0"/>
                <a:cs typeface="Lato" panose="020F0502020204030203" pitchFamily="34" charset="0"/>
              </a:rPr>
              <a:t> quiz</a:t>
            </a:r>
          </a:p>
        </p:txBody>
      </p:sp>
      <p:pic>
        <p:nvPicPr>
          <p:cNvPr id="5" name="Picture 4" descr="Mate Scienze Medie: MATEMATICA">
            <a:extLst>
              <a:ext uri="{FF2B5EF4-FFF2-40B4-BE49-F238E27FC236}">
                <a16:creationId xmlns:a16="http://schemas.microsoft.com/office/drawing/2014/main" id="{23F3A9B0-A784-494A-8722-4129A7BE85A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742412" y="1237786"/>
            <a:ext cx="1435100" cy="1651000"/>
          </a:xfrm>
          <a:prstGeom prst="rect">
            <a:avLst/>
          </a:prstGeom>
        </p:spPr>
      </p:pic>
      <p:sp>
        <p:nvSpPr>
          <p:cNvPr id="6" name="TextBox 5">
            <a:extLst>
              <a:ext uri="{FF2B5EF4-FFF2-40B4-BE49-F238E27FC236}">
                <a16:creationId xmlns:a16="http://schemas.microsoft.com/office/drawing/2014/main" id="{DFD4304E-0986-8643-8786-7EE92E86175D}"/>
              </a:ext>
            </a:extLst>
          </p:cNvPr>
          <p:cNvSpPr txBox="1"/>
          <p:nvPr/>
        </p:nvSpPr>
        <p:spPr>
          <a:xfrm>
            <a:off x="9992783" y="3164547"/>
            <a:ext cx="1435100" cy="415498"/>
          </a:xfrm>
          <a:prstGeom prst="rect">
            <a:avLst/>
          </a:prstGeom>
          <a:noFill/>
        </p:spPr>
        <p:txBody>
          <a:bodyPr wrap="square" lIns="0" tIns="0" rIns="0" bIns="0" rtlCol="0">
            <a:spAutoFit/>
          </a:bodyPr>
          <a:lstStyle/>
          <a:p>
            <a:r>
              <a:rPr lang="en-US" sz="900" dirty="0">
                <a:hlinkClick r:id="rId3" tooltip="http://matescienzemedie.blogspot.com/p/matematica.html"/>
              </a:rPr>
              <a:t>This Photo</a:t>
            </a:r>
            <a:r>
              <a:rPr lang="en-US" sz="900" dirty="0"/>
              <a:t> by Unknown Author is licensed under </a:t>
            </a:r>
            <a:r>
              <a:rPr lang="en-US" sz="900" dirty="0">
                <a:hlinkClick r:id="rId4" tooltip="https://creativecommons.org/licenses/by-nc-nd/3.0/"/>
              </a:rPr>
              <a:t>CC BY-NC-ND</a:t>
            </a:r>
            <a:endParaRPr lang="en-US" sz="900" dirty="0"/>
          </a:p>
        </p:txBody>
      </p:sp>
    </p:spTree>
    <p:extLst>
      <p:ext uri="{BB962C8B-B14F-4D97-AF65-F5344CB8AC3E}">
        <p14:creationId xmlns:p14="http://schemas.microsoft.com/office/powerpoint/2010/main" val="1572058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259265"/>
      </p:ext>
    </p:extLst>
  </p:cSld>
  <p:clrMapOvr>
    <a:masterClrMapping/>
  </p:clrMapOvr>
</p:sld>
</file>

<file path=ppt/theme/theme1.xml><?xml version="1.0" encoding="utf-8"?>
<a:theme xmlns:a="http://schemas.openxmlformats.org/drawingml/2006/main" name="1_Arm_PPT_Public">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Slide deck template" id="{EBD0F82C-B29A-419D-9CAF-EE093087092D}" vid="{2C60A0D2-D733-4FD8-9890-1E1CFEC488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5.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2.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4.xml><?xml version="1.0" encoding="utf-8"?>
<ds:datastoreItem xmlns:ds="http://schemas.openxmlformats.org/officeDocument/2006/customXml" ds:itemID="{B61D4E06-5D3F-4994-A4A7-4BA626FA722D}">
  <ds:schemaRefs>
    <ds:schemaRef ds:uri="c0950e01-db07-4e41-9c32-b7a8e9fccc9b"/>
    <ds:schemaRef ds:uri="http://schemas.microsoft.com/office/infopath/2007/PartnerControls"/>
    <ds:schemaRef ds:uri="http://schemas.microsoft.com/office/2006/metadata/properties"/>
    <ds:schemaRef ds:uri="http://purl.org/dc/terms/"/>
    <ds:schemaRef ds:uri="http://schemas.microsoft.com/sharepoint/v3"/>
    <ds:schemaRef ds:uri="http://schemas.microsoft.com/office/2006/documentManagement/types"/>
    <ds:schemaRef ds:uri="http://schemas.openxmlformats.org/package/2006/metadata/core-properties"/>
    <ds:schemaRef ds:uri="http://purl.org/dc/dcmitype/"/>
    <ds:schemaRef ds:uri="http://purl.org/dc/elements/1.1/"/>
    <ds:schemaRef ds:uri="http://schemas.microsoft.com/sharepoint/v3/fields"/>
    <ds:schemaRef ds:uri="f2ad5090-61a8-4b8c-ab70-68f4ff4d1933"/>
    <ds:schemaRef ds:uri="http://www.w3.org/XML/1998/namespace"/>
  </ds:schemaRefs>
</ds:datastoreItem>
</file>

<file path=customXml/itemProps5.xml><?xml version="1.0" encoding="utf-8"?>
<ds:datastoreItem xmlns:ds="http://schemas.openxmlformats.org/officeDocument/2006/customXml" ds:itemID="{C959113B-7FA4-40AB-AF85-5C5588D4771C}">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Arm_PPT_2017_confidential_restricted</Template>
  <TotalTime>0</TotalTime>
  <Words>566</Words>
  <Application>Microsoft Office PowerPoint</Application>
  <PresentationFormat>Widescreen</PresentationFormat>
  <Paragraphs>45</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Lato</vt:lpstr>
      <vt:lpstr>Wingdings</vt:lpstr>
      <vt:lpstr>1_Arm_PPT_Public</vt:lpstr>
      <vt:lpstr>Maths Quiz Project</vt:lpstr>
      <vt:lpstr>Project Based Learning</vt:lpstr>
      <vt:lpstr>Success Criteria</vt:lpstr>
      <vt:lpstr>Maths Quiz</vt:lpstr>
      <vt:lpstr>Variables</vt:lpstr>
      <vt:lpstr>Maths Quiz</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 ideas for Streetlight </dc:title>
  <dc:subject/>
  <dc:creator/>
  <cp:keywords/>
  <dc:description/>
  <cp:revision>1</cp:revision>
  <dcterms:created xsi:type="dcterms:W3CDTF">2017-09-19T22:21:35Z</dcterms:created>
  <dcterms:modified xsi:type="dcterms:W3CDTF">2022-03-17T13:00:31Z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