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9" r:id="rId9"/>
    <p:sldId id="340" r:id="rId10"/>
    <p:sldId id="344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81" d="100"/>
          <a:sy n="81" d="100"/>
        </p:scale>
        <p:origin x="2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384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‘import’ a module is, the * means import all the modules, this enable you to code additional features on the micro:bit such as time, maths, LEDs and 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2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layout of the LEDs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05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the code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variables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33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functions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6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5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8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9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697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94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32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44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283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1599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1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43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4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0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969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FCD874-6F38-4C4D-A530-5F0A42201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9441" y="4473102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Lesson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Images, Variables and Functions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892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What a </a:t>
            </a:r>
            <a:r>
              <a:rPr lang="en-GB" b="1" dirty="0">
                <a:solidFill>
                  <a:srgbClr val="002B49"/>
                </a:solidFill>
              </a:rPr>
              <a:t>variable</a:t>
            </a:r>
            <a:r>
              <a:rPr lang="en-GB" dirty="0"/>
              <a:t> is and a </a:t>
            </a:r>
            <a:r>
              <a:rPr lang="en-GB" b="1" dirty="0">
                <a:solidFill>
                  <a:srgbClr val="002B49"/>
                </a:solidFill>
              </a:rPr>
              <a:t>function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create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Creating a simple </a:t>
            </a:r>
            <a:r>
              <a:rPr lang="en-GB" b="1" dirty="0">
                <a:solidFill>
                  <a:srgbClr val="002B49"/>
                </a:solidFill>
              </a:rPr>
              <a:t>animation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anchor="b">
            <a:normAutofit/>
          </a:bodyPr>
          <a:lstStyle/>
          <a:p>
            <a:r>
              <a:rPr lang="en-GB" dirty="0"/>
              <a:t>Importing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The import command enables you to </a:t>
            </a:r>
            <a:r>
              <a:rPr lang="en-GB" sz="2000" b="1"/>
              <a:t>import</a:t>
            </a:r>
            <a:r>
              <a:rPr lang="en-GB" sz="2000"/>
              <a:t> program code to control the </a:t>
            </a:r>
            <a:r>
              <a:rPr lang="en-GB" sz="2000" err="1"/>
              <a:t>micro:bit</a:t>
            </a:r>
            <a:endParaRPr lang="en-GB" sz="2000"/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The * means import all the modules, for example, LEDs, acceleration, buttons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It is similar to the DLC or upgrade packs you can by for software and games, giving you additional content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To import simply use the command import followed by what you are importing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GB" sz="2000"/>
              <a:t>What do you think these modules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B376A-E352-3410-0B85-7F0BEE79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37" y="2574704"/>
            <a:ext cx="5461651" cy="2280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3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495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LED matrix has five rows of five LEDS – 25 in total</a:t>
            </a:r>
          </a:p>
          <a:p>
            <a:pPr>
              <a:spcBef>
                <a:spcPts val="1200"/>
              </a:spcBef>
            </a:pPr>
            <a:r>
              <a:rPr lang="en-GB" dirty="0"/>
              <a:t>Each of the LEDs can be programmed either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also set the level of brightness, where 0 is OFF and 9 is full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By turning the LEDs ON and OFF you can build up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In Python we create a list to hold the data about the LEDs that are used in the image</a:t>
            </a:r>
          </a:p>
          <a:p>
            <a:pPr lvl="0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04717-D95F-4B98-B756-B25BC9056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" t="14946" r="78793" b="58077"/>
          <a:stretch/>
        </p:blipFill>
        <p:spPr>
          <a:xfrm>
            <a:off x="8642838" y="638150"/>
            <a:ext cx="2657779" cy="22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694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Consider the image displayed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Each row of 5 LEDs has to be programmed, the first line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"00900:"</a:t>
            </a:r>
          </a:p>
          <a:p>
            <a:pPr>
              <a:spcBef>
                <a:spcPts val="1200"/>
              </a:spcBef>
            </a:pPr>
            <a:r>
              <a:rPr lang="en-GB" dirty="0"/>
              <a:t>Where the 9 represents the middle LED which is turned ON</a:t>
            </a:r>
          </a:p>
          <a:p>
            <a:pPr>
              <a:spcBef>
                <a:spcPts val="1200"/>
              </a:spcBef>
            </a:pPr>
            <a:r>
              <a:rPr lang="en-GB" dirty="0"/>
              <a:t>The next row is represented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"09090:" 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Note the use of the : at the end of each line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Each row data is also held between quotation marks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92977-6C78-4D35-B177-3E58C7BDB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14946" r="78632" b="57564"/>
          <a:stretch/>
        </p:blipFill>
        <p:spPr>
          <a:xfrm>
            <a:off x="8379068" y="962024"/>
            <a:ext cx="2927840" cy="24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1214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Writing out the code for an image every time we want to use it is time consuming, therefore we use variables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are storage locations in the </a:t>
            </a:r>
            <a:r>
              <a:rPr lang="en-GB" dirty="0" err="1"/>
              <a:t>micro:bit’s</a:t>
            </a:r>
            <a:r>
              <a:rPr lang="en-GB" dirty="0"/>
              <a:t> memory that are used to hold data</a:t>
            </a:r>
          </a:p>
          <a:p>
            <a:pPr>
              <a:spcBef>
                <a:spcPts val="1200"/>
              </a:spcBef>
            </a:pPr>
            <a:r>
              <a:rPr lang="en-GB" dirty="0"/>
              <a:t>First a variable is declared by naming it followed by the = sign</a:t>
            </a:r>
          </a:p>
          <a:p>
            <a:pPr>
              <a:spcBef>
                <a:spcPts val="1200"/>
              </a:spcBef>
            </a:pPr>
            <a:r>
              <a:rPr lang="en-GB" dirty="0"/>
              <a:t>In the example program the variable is called </a:t>
            </a:r>
            <a:r>
              <a:rPr lang="en-GB" i="1" dirty="0"/>
              <a:t>dot1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en-GB" dirty="0"/>
              <a:t>The variable </a:t>
            </a:r>
            <a:r>
              <a:rPr lang="en-GB" i="1" dirty="0"/>
              <a:t>dot1</a:t>
            </a:r>
            <a:r>
              <a:rPr lang="en-GB" b="1" dirty="0"/>
              <a:t> </a:t>
            </a:r>
            <a:r>
              <a:rPr lang="en-GB" dirty="0"/>
              <a:t>stores all the data about which LEDs are either turned ON or OFF and the level of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can also store letters, numbers and symbols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276F6-F9AD-43B5-A078-1413F34CD4BB}"/>
              </a:ext>
            </a:extLst>
          </p:cNvPr>
          <p:cNvSpPr/>
          <p:nvPr/>
        </p:nvSpPr>
        <p:spPr>
          <a:xfrm>
            <a:off x="8613531" y="1218270"/>
            <a:ext cx="357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Image("xxxxx:"             		"xxxxx:"             		"xxxxx:"             		"xxxxx:"             		"xxxxx")</a:t>
            </a:r>
          </a:p>
        </p:txBody>
      </p:sp>
    </p:spTree>
    <p:extLst>
      <p:ext uri="{BB962C8B-B14F-4D97-AF65-F5344CB8AC3E}">
        <p14:creationId xmlns:p14="http://schemas.microsoft.com/office/powerpoint/2010/main" val="8220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7042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Functions are a simple line of code that contains further instructions or more complex code</a:t>
            </a:r>
          </a:p>
          <a:p>
            <a:pPr>
              <a:spcBef>
                <a:spcPts val="1200"/>
              </a:spcBef>
            </a:pPr>
            <a:r>
              <a:rPr lang="en-GB" dirty="0"/>
              <a:t>Functions mean that you can save time having to write out or duplicate program code, you simply run the function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display.show()</a:t>
            </a:r>
            <a:r>
              <a:rPr lang="en-GB" dirty="0"/>
              <a:t> is a function which calls a more complex program code that takes the data about the LEDs, and brightness and then writes this data to the LED display</a:t>
            </a:r>
          </a:p>
          <a:p>
            <a:pPr>
              <a:spcBef>
                <a:spcPts val="1200"/>
              </a:spcBef>
            </a:pPr>
            <a:r>
              <a:rPr lang="en-GB" dirty="0"/>
              <a:t>We pass the data stored in the variable </a:t>
            </a:r>
            <a:r>
              <a:rPr lang="en-GB" b="1" dirty="0"/>
              <a:t>dot1</a:t>
            </a:r>
            <a:r>
              <a:rPr lang="en-GB" dirty="0"/>
              <a:t> to the function, so it can run, this is called passing an argument</a:t>
            </a:r>
          </a:p>
          <a:p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CC34B-3EA6-41F5-BEB9-595DC9E8DF4D}"/>
              </a:ext>
            </a:extLst>
          </p:cNvPr>
          <p:cNvSpPr/>
          <p:nvPr/>
        </p:nvSpPr>
        <p:spPr>
          <a:xfrm>
            <a:off x="8437684" y="2138681"/>
            <a:ext cx="3754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             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"xxxxx:"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"xxxxx") 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display.show(dot1)</a:t>
            </a:r>
          </a:p>
        </p:txBody>
      </p:sp>
    </p:spTree>
    <p:extLst>
      <p:ext uri="{BB962C8B-B14F-4D97-AF65-F5344CB8AC3E}">
        <p14:creationId xmlns:p14="http://schemas.microsoft.com/office/powerpoint/2010/main" val="14430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579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2_Arm_PPT_Public</vt:lpstr>
      <vt:lpstr>Images, Variables and Functions</vt:lpstr>
      <vt:lpstr>What the Lesson Will Cover</vt:lpstr>
      <vt:lpstr>Importing </vt:lpstr>
      <vt:lpstr>Creating Your Own Image</vt:lpstr>
      <vt:lpstr>Creating your own image</vt:lpstr>
      <vt:lpstr>Variables</vt:lpstr>
      <vt:lpstr>Functions and Arguments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2022-11-05T08:54:39Z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