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5511" r:id="rId6"/>
  </p:sldMasterIdLst>
  <p:notesMasterIdLst>
    <p:notesMasterId r:id="rId15"/>
  </p:notesMasterIdLst>
  <p:handoutMasterIdLst>
    <p:handoutMasterId r:id="rId16"/>
  </p:handoutMasterIdLst>
  <p:sldIdLst>
    <p:sldId id="332" r:id="rId7"/>
    <p:sldId id="341" r:id="rId8"/>
    <p:sldId id="345" r:id="rId9"/>
    <p:sldId id="343" r:id="rId10"/>
    <p:sldId id="347" r:id="rId11"/>
    <p:sldId id="346" r:id="rId12"/>
    <p:sldId id="351" r:id="rId13"/>
    <p:sldId id="333" r:id="rId1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B49"/>
    <a:srgbClr val="E5ECEB"/>
    <a:srgbClr val="95D600"/>
    <a:srgbClr val="FF6B00"/>
    <a:srgbClr val="00C1DE"/>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A65615-26A6-4AC8-9E76-5C35B4B17B2B}" v="11" dt="2019-07-05T11:08:33.324"/>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171" autoAdjust="0"/>
  </p:normalViewPr>
  <p:slideViewPr>
    <p:cSldViewPr snapToGrid="0">
      <p:cViewPr varScale="1">
        <p:scale>
          <a:sx n="96" d="100"/>
          <a:sy n="96" d="100"/>
        </p:scale>
        <p:origin x="1116" y="7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4632" y="11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E6ABC0BB-F774-4303-9701-003B3E743AFE}"/>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EB52217F-109B-4561-ACE4-BE073A308A21}" type="datetimeFigureOut">
              <a:rPr lang="en-US" altLang="en-US"/>
              <a:pPr>
                <a:defRPr/>
              </a:pPr>
              <a:t>12/11/2020</a:t>
            </a:fld>
            <a:endParaRPr lang="en-US" altLang="en-US" dirty="0"/>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dirty="0"/>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12/11/2020</a:t>
            </a:fld>
            <a:endParaRPr lang="en-US" altLang="en-US" dirty="0"/>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dirty="0"/>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1</a:t>
            </a:fld>
            <a:endParaRPr lang="en-US" altLang="en-US" dirty="0"/>
          </a:p>
        </p:txBody>
      </p:sp>
    </p:spTree>
    <p:extLst>
      <p:ext uri="{BB962C8B-B14F-4D97-AF65-F5344CB8AC3E}">
        <p14:creationId xmlns:p14="http://schemas.microsoft.com/office/powerpoint/2010/main" val="1386274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Introduce the project. Discuss healthy and unhealthy foods using examples.</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a:t>
            </a:fld>
            <a:endParaRPr lang="en-US" altLang="en-US" dirty="0"/>
          </a:p>
        </p:txBody>
      </p:sp>
    </p:spTree>
    <p:extLst>
      <p:ext uri="{BB962C8B-B14F-4D97-AF65-F5344CB8AC3E}">
        <p14:creationId xmlns:p14="http://schemas.microsoft.com/office/powerpoint/2010/main" val="145371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Encourage Learners to jot down ideas as you go through Success Criteria. Explain that Learners could work in groups and could split the tasks between them. Show the Planning sheet and explain what they will do with that first.</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3</a:t>
            </a:fld>
            <a:endParaRPr lang="en-US" altLang="en-US" dirty="0"/>
          </a:p>
        </p:txBody>
      </p:sp>
    </p:spTree>
    <p:extLst>
      <p:ext uri="{BB962C8B-B14F-4D97-AF65-F5344CB8AC3E}">
        <p14:creationId xmlns:p14="http://schemas.microsoft.com/office/powerpoint/2010/main" val="3670568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Recap and discuss the answers in groups or pairs.</a:t>
            </a:r>
          </a:p>
          <a:p>
            <a:r>
              <a:rPr lang="en-GB" dirty="0"/>
              <a:t>Learners could record their responses.</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7</a:t>
            </a:fld>
            <a:endParaRPr lang="en-US" altLang="en-US" dirty="0"/>
          </a:p>
        </p:txBody>
      </p:sp>
    </p:spTree>
    <p:extLst>
      <p:ext uri="{BB962C8B-B14F-4D97-AF65-F5344CB8AC3E}">
        <p14:creationId xmlns:p14="http://schemas.microsoft.com/office/powerpoint/2010/main" val="7525371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6D848DF0-097D-4560-9447-592EE2B146F6}"/>
              </a:ext>
            </a:extLst>
          </p:cNvPr>
          <p:cNvPicPr>
            <a:picLocks noChangeAspect="1"/>
          </p:cNvPicPr>
          <p:nvPr userDrawn="1"/>
        </p:nvPicPr>
        <p:blipFill>
          <a:blip r:embed="rId2">
            <a:extLst>
              <a:ext uri="{28A0092B-C50C-407E-A947-70E740481C1C}">
                <a14:useLocalDpi xmlns:a14="http://schemas.microsoft.com/office/drawing/2010/main" val="0"/>
              </a:ext>
            </a:extLst>
          </a:blip>
          <a:srcRect r="-367"/>
          <a:stretch>
            <a:fillRect/>
          </a:stretch>
        </p:blipFill>
        <p:spPr bwMode="auto">
          <a:xfrm>
            <a:off x="0" y="0"/>
            <a:ext cx="12252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0"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11" name="Rectangle 10">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2" name="Rectangle 11">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3" name="Rectangle 12">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4" name="TextBox 13">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16"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9707"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2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26"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28"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20"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Tree>
    <p:extLst>
      <p:ext uri="{BB962C8B-B14F-4D97-AF65-F5344CB8AC3E}">
        <p14:creationId xmlns:p14="http://schemas.microsoft.com/office/powerpoint/2010/main" val="1146290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2"/>
          <p:cNvSpPr>
            <a:spLocks noGrp="1"/>
          </p:cNvSpPr>
          <p:nvPr>
            <p:ph idx="1"/>
          </p:nvPr>
        </p:nvSpPr>
        <p:spPr>
          <a:xfrm>
            <a:off x="492125" y="1237785"/>
            <a:ext cx="11180867" cy="45952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solidFill>
                  <a:srgbClr val="383838"/>
                </a:solidFill>
              </a:defRPr>
            </a:lvl1pPr>
            <a:lvl2pPr>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vl4pPr>
              <a:lnSpc>
                <a:spcPct val="100000"/>
              </a:lnSpc>
              <a:spcAft>
                <a:spcPts val="0"/>
              </a:spcAft>
              <a:buClr>
                <a:schemeClr val="accent1"/>
              </a:buClr>
              <a:defRPr>
                <a:solidFill>
                  <a:srgbClr val="383838"/>
                </a:solidFill>
              </a:defRPr>
            </a:lvl4pPr>
            <a:lvl5pPr>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2366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62113"/>
            <a:ext cx="0" cy="44735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spcAft>
                <a:spcPts val="0"/>
              </a:spcAft>
              <a:buNone/>
              <a:defRPr sz="2400">
                <a:solidFill>
                  <a:schemeClr val="tx2">
                    <a:lumMod val="60000"/>
                    <a:lumOff val="40000"/>
                  </a:schemeClr>
                </a:solidFill>
              </a:defRPr>
            </a:lvl1pPr>
          </a:lstStyle>
          <a:p>
            <a:pPr lvl="0"/>
            <a:r>
              <a:rPr lang="en-US"/>
              <a:t>Click to edit Master text styles</a:t>
            </a:r>
          </a:p>
        </p:txBody>
      </p:sp>
      <p:sp>
        <p:nvSpPr>
          <p:cNvPr id="9" name="Text Placeholder 131"/>
          <p:cNvSpPr>
            <a:spLocks noGrp="1"/>
          </p:cNvSpPr>
          <p:nvPr>
            <p:ph type="body" sz="quarter" idx="16"/>
          </p:nvPr>
        </p:nvSpPr>
        <p:spPr>
          <a:xfrm>
            <a:off x="492125"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4" name="Content Placeholder 3"/>
          <p:cNvSpPr>
            <a:spLocks noGrp="1"/>
          </p:cNvSpPr>
          <p:nvPr>
            <p:ph sz="quarter" idx="19"/>
          </p:nvPr>
        </p:nvSpPr>
        <p:spPr>
          <a:xfrm>
            <a:off x="492125" y="2361952"/>
            <a:ext cx="5332941" cy="3605743"/>
          </a:xfrm>
        </p:spPr>
        <p:txBody>
          <a:bodyPr/>
          <a:lstStyle>
            <a:lvl1pPr marL="342900" indent="-342900" algn="just">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31"/>
          <p:cNvSpPr>
            <a:spLocks noGrp="1"/>
          </p:cNvSpPr>
          <p:nvPr>
            <p:ph type="body" sz="quarter" idx="18"/>
          </p:nvPr>
        </p:nvSpPr>
        <p:spPr>
          <a:xfrm>
            <a:off x="6341534"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2" name="Content Placeholder 3"/>
          <p:cNvSpPr>
            <a:spLocks noGrp="1"/>
          </p:cNvSpPr>
          <p:nvPr>
            <p:ph sz="quarter" idx="21"/>
          </p:nvPr>
        </p:nvSpPr>
        <p:spPr>
          <a:xfrm>
            <a:off x="6339947" y="2361951"/>
            <a:ext cx="5332941" cy="3605743"/>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43156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68E74E5E-FCF5-49A9-B64D-DF3149C4A4D3}"/>
              </a:ext>
            </a:extLst>
          </p:cNvPr>
          <p:cNvGrpSpPr>
            <a:grpSpLocks/>
          </p:cNvGrpSpPr>
          <p:nvPr userDrawn="1"/>
        </p:nvGrpSpPr>
        <p:grpSpPr bwMode="auto">
          <a:xfrm>
            <a:off x="4148138" y="1754188"/>
            <a:ext cx="3903662" cy="4305300"/>
            <a:chOff x="3706307" y="1883391"/>
            <a:chExt cx="3803176" cy="4472959"/>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Click to edit Master text styles</a:t>
            </a:r>
          </a:p>
        </p:txBody>
      </p:sp>
      <p:sp>
        <p:nvSpPr>
          <p:cNvPr id="7" name="Text Placeholder 2"/>
          <p:cNvSpPr>
            <a:spLocks noGrp="1"/>
          </p:cNvSpPr>
          <p:nvPr>
            <p:ph idx="1"/>
          </p:nvPr>
        </p:nvSpPr>
        <p:spPr>
          <a:xfrm>
            <a:off x="492789"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p:ph type="body" sz="quarter" idx="16"/>
          </p:nvPr>
        </p:nvSpPr>
        <p:spPr>
          <a:xfrm>
            <a:off x="492125"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3" name="Text Placeholder 2"/>
          <p:cNvSpPr>
            <a:spLocks noGrp="1"/>
          </p:cNvSpPr>
          <p:nvPr>
            <p:ph idx="17"/>
          </p:nvPr>
        </p:nvSpPr>
        <p:spPr>
          <a:xfrm>
            <a:off x="4444207"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lvl2pPr>
          </a:lstStyle>
          <a:p>
            <a:pPr lvl="0"/>
            <a:r>
              <a:rPr lang="en-US"/>
              <a:t>Click to edit Master text styles</a:t>
            </a:r>
          </a:p>
          <a:p>
            <a:pPr lvl="1"/>
            <a:r>
              <a:rPr lang="en-US"/>
              <a:t>Second level</a:t>
            </a:r>
          </a:p>
        </p:txBody>
      </p:sp>
      <p:sp>
        <p:nvSpPr>
          <p:cNvPr id="14" name="Text Placeholder 2"/>
          <p:cNvSpPr>
            <a:spLocks noGrp="1"/>
          </p:cNvSpPr>
          <p:nvPr>
            <p:ph idx="18"/>
          </p:nvPr>
        </p:nvSpPr>
        <p:spPr>
          <a:xfrm>
            <a:off x="8300113"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15" name="Text Placeholder 131"/>
          <p:cNvSpPr>
            <a:spLocks noGrp="1"/>
          </p:cNvSpPr>
          <p:nvPr>
            <p:ph type="body" sz="quarter" idx="19"/>
          </p:nvPr>
        </p:nvSpPr>
        <p:spPr>
          <a:xfrm>
            <a:off x="4419997"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6" name="Text Placeholder 131"/>
          <p:cNvSpPr>
            <a:spLocks noGrp="1"/>
          </p:cNvSpPr>
          <p:nvPr>
            <p:ph type="body" sz="quarter" idx="20"/>
          </p:nvPr>
        </p:nvSpPr>
        <p:spPr>
          <a:xfrm>
            <a:off x="8299449"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Tree>
    <p:extLst>
      <p:ext uri="{BB962C8B-B14F-4D97-AF65-F5344CB8AC3E}">
        <p14:creationId xmlns:p14="http://schemas.microsoft.com/office/powerpoint/2010/main" val="3502522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53D234CD-759F-4F63-8BAE-5EF83F4A80C7}"/>
              </a:ext>
            </a:extLst>
          </p:cNvPr>
          <p:cNvGrpSpPr>
            <a:grpSpLocks/>
          </p:cNvGrpSpPr>
          <p:nvPr userDrawn="1"/>
        </p:nvGrpSpPr>
        <p:grpSpPr bwMode="auto">
          <a:xfrm>
            <a:off x="4148138" y="1625600"/>
            <a:ext cx="3903662" cy="4305300"/>
            <a:chOff x="3706307" y="1883391"/>
            <a:chExt cx="3803176" cy="4472959"/>
          </a:xfrm>
        </p:grpSpPr>
        <p:cxnSp>
          <p:nvCxnSpPr>
            <p:cNvPr id="11" name="Straight Connector 10">
              <a:extLst>
                <a:ext uri="{FF2B5EF4-FFF2-40B4-BE49-F238E27FC236}">
                  <a16:creationId xmlns:a16="http://schemas.microsoft.com/office/drawing/2014/main" id="{28285B74-8217-47D6-B1F9-41EF84375055}"/>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1DA9028-E80A-4D10-A238-5C9D08569859}"/>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18" name="Text Placeholder 131"/>
          <p:cNvSpPr>
            <a:spLocks noGrp="1"/>
          </p:cNvSpPr>
          <p:nvPr>
            <p:ph type="body" sz="quarter" idx="16"/>
          </p:nvPr>
        </p:nvSpPr>
        <p:spPr>
          <a:xfrm>
            <a:off x="492125" y="1562924"/>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9" name="Text Placeholder 131"/>
          <p:cNvSpPr>
            <a:spLocks noGrp="1"/>
          </p:cNvSpPr>
          <p:nvPr>
            <p:ph type="body" sz="quarter" idx="17"/>
          </p:nvPr>
        </p:nvSpPr>
        <p:spPr>
          <a:xfrm>
            <a:off x="4416027" y="1569937"/>
            <a:ext cx="3359945" cy="560696"/>
          </a:xfrm>
        </p:spPr>
        <p:txBody>
          <a:bodyPr anchor="b" anchorCtr="0"/>
          <a:lstStyle>
            <a:lvl1pPr marL="0" indent="0">
              <a:buClr>
                <a:schemeClr val="accent1"/>
              </a:buClr>
              <a:buNone/>
              <a:defRPr lang="en-US" sz="2400" b="1" kern="1200" dirty="0" smtClean="0">
                <a:solidFill>
                  <a:schemeClr val="accent1"/>
                </a:solidFill>
                <a:latin typeface="+mn-lt"/>
                <a:ea typeface="ＭＳ Ｐゴシック" charset="0"/>
                <a:cs typeface="ＭＳ Ｐゴシック" charset="0"/>
              </a:defRPr>
            </a:lvl1pPr>
          </a:lstStyle>
          <a:p>
            <a:pPr lvl="0"/>
            <a:r>
              <a:rPr lang="en-US"/>
              <a:t>Click to edit Master text styles</a:t>
            </a:r>
          </a:p>
        </p:txBody>
      </p:sp>
      <p:sp>
        <p:nvSpPr>
          <p:cNvPr id="20" name="Text Placeholder 131"/>
          <p:cNvSpPr>
            <a:spLocks noGrp="1"/>
          </p:cNvSpPr>
          <p:nvPr>
            <p:ph type="body" sz="quarter" idx="18"/>
          </p:nvPr>
        </p:nvSpPr>
        <p:spPr>
          <a:xfrm>
            <a:off x="8306264" y="1569937"/>
            <a:ext cx="3359945" cy="560696"/>
          </a:xfrm>
        </p:spPr>
        <p:txBody>
          <a:bodyPr anchor="b" anchorCtr="0"/>
          <a:lstStyle>
            <a:lvl1pPr marL="0" indent="0">
              <a:buClr>
                <a:schemeClr val="accent1"/>
              </a:buClr>
              <a:buNone/>
              <a:defRPr lang="en-US" sz="2400" b="1" kern="1200" dirty="0" smtClean="0">
                <a:solidFill>
                  <a:schemeClr val="accent1"/>
                </a:solidFill>
                <a:latin typeface="+mn-lt"/>
                <a:ea typeface="ＭＳ Ｐゴシック" charset="0"/>
                <a:cs typeface="ＭＳ Ｐゴシック" charset="0"/>
              </a:defRPr>
            </a:lvl1pPr>
          </a:lstStyle>
          <a:p>
            <a:pPr lvl="0"/>
            <a:r>
              <a:rPr lang="en-US"/>
              <a:t>Click to edit Master text styles</a:t>
            </a:r>
          </a:p>
        </p:txBody>
      </p:sp>
      <p:sp>
        <p:nvSpPr>
          <p:cNvPr id="4" name="Content Placeholder 3"/>
          <p:cNvSpPr>
            <a:spLocks noGrp="1"/>
          </p:cNvSpPr>
          <p:nvPr>
            <p:ph sz="quarter" idx="19"/>
          </p:nvPr>
        </p:nvSpPr>
        <p:spPr>
          <a:xfrm>
            <a:off x="492125" y="2323016"/>
            <a:ext cx="3359945" cy="3608590"/>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6" name="Content Placeholder 5"/>
          <p:cNvSpPr>
            <a:spLocks noGrp="1"/>
          </p:cNvSpPr>
          <p:nvPr>
            <p:ph sz="quarter" idx="20"/>
          </p:nvPr>
        </p:nvSpPr>
        <p:spPr>
          <a:xfrm>
            <a:off x="4416027" y="2323016"/>
            <a:ext cx="3359548" cy="3608387"/>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9" name="Content Placeholder 8"/>
          <p:cNvSpPr>
            <a:spLocks noGrp="1"/>
          </p:cNvSpPr>
          <p:nvPr>
            <p:ph sz="quarter" idx="21"/>
          </p:nvPr>
        </p:nvSpPr>
        <p:spPr>
          <a:xfrm>
            <a:off x="8306264" y="2323016"/>
            <a:ext cx="3360274" cy="3608387"/>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78116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33738" y="16319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Click to edit Master text styles</a:t>
            </a:r>
          </a:p>
        </p:txBody>
      </p:sp>
      <p:sp>
        <p:nvSpPr>
          <p:cNvPr id="18" name="Text Placeholder 2"/>
          <p:cNvSpPr>
            <a:spLocks noGrp="1"/>
          </p:cNvSpPr>
          <p:nvPr>
            <p:ph idx="1"/>
          </p:nvPr>
        </p:nvSpPr>
        <p:spPr>
          <a:xfrm>
            <a:off x="492789" y="1631112"/>
            <a:ext cx="2606011" cy="4086426"/>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2"/>
            <a:ext cx="8256853" cy="4086426"/>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15203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7462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6" name="Content Placeholder 5"/>
          <p:cNvSpPr>
            <a:spLocks noGrp="1"/>
          </p:cNvSpPr>
          <p:nvPr>
            <p:ph sz="quarter" idx="15"/>
          </p:nvPr>
        </p:nvSpPr>
        <p:spPr>
          <a:xfrm>
            <a:off x="9037638" y="1746560"/>
            <a:ext cx="2635250" cy="4086428"/>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92125" y="1746250"/>
            <a:ext cx="8335964" cy="4086225"/>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578325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71610"/>
            <a:ext cx="2606675" cy="1953683"/>
          </a:xfrm>
        </p:spPr>
        <p:txBody>
          <a:bodyPr/>
          <a:lstStyle>
            <a:lvl1pPr marL="0" indent="0">
              <a:buClr>
                <a:schemeClr val="accent1"/>
              </a:buClr>
              <a:buNone/>
              <a:defRPr/>
            </a:lvl1pPr>
          </a:lstStyle>
          <a:p>
            <a:pPr lvl="0"/>
            <a:r>
              <a:rPr lang="en-US" noProof="0"/>
              <a:t>Click icon to add picture</a:t>
            </a:r>
          </a:p>
        </p:txBody>
      </p:sp>
      <p:sp>
        <p:nvSpPr>
          <p:cNvPr id="104" name="Picture Placeholder 5"/>
          <p:cNvSpPr>
            <a:spLocks noGrp="1"/>
          </p:cNvSpPr>
          <p:nvPr>
            <p:ph type="pic" sz="quarter" idx="18"/>
          </p:nvPr>
        </p:nvSpPr>
        <p:spPr>
          <a:xfrm>
            <a:off x="3354388" y="3809037"/>
            <a:ext cx="2606675" cy="1953683"/>
          </a:xfrm>
        </p:spPr>
        <p:txBody>
          <a:bodyPr/>
          <a:lstStyle>
            <a:lvl1pPr marL="0" indent="0">
              <a:buClr>
                <a:schemeClr val="accent1"/>
              </a:buClr>
              <a:buNone/>
              <a:defRPr/>
            </a:lvl1pPr>
          </a:lstStyle>
          <a:p>
            <a:pPr lvl="0"/>
            <a:r>
              <a:rPr lang="en-US" noProof="0"/>
              <a:t>Click icon to add picture</a:t>
            </a:r>
          </a:p>
        </p:txBody>
      </p:sp>
      <p:sp>
        <p:nvSpPr>
          <p:cNvPr id="105" name="Picture Placeholder 5"/>
          <p:cNvSpPr>
            <a:spLocks noGrp="1"/>
          </p:cNvSpPr>
          <p:nvPr>
            <p:ph type="pic" sz="quarter" idx="19"/>
          </p:nvPr>
        </p:nvSpPr>
        <p:spPr>
          <a:xfrm>
            <a:off x="9066213" y="1671610"/>
            <a:ext cx="2606675" cy="1953683"/>
          </a:xfrm>
        </p:spPr>
        <p:txBody>
          <a:bodyPr/>
          <a:lstStyle>
            <a:lvl1pPr marL="0" indent="0">
              <a:buClr>
                <a:schemeClr val="accent1"/>
              </a:buClr>
              <a:buNone/>
              <a:defRPr/>
            </a:lvl1pPr>
          </a:lstStyle>
          <a:p>
            <a:pPr lvl="0"/>
            <a:r>
              <a:rPr lang="en-US" noProof="0"/>
              <a:t>Click icon to add picture</a:t>
            </a:r>
          </a:p>
        </p:txBody>
      </p:sp>
      <p:sp>
        <p:nvSpPr>
          <p:cNvPr id="106" name="Picture Placeholder 5"/>
          <p:cNvSpPr>
            <a:spLocks noGrp="1"/>
          </p:cNvSpPr>
          <p:nvPr>
            <p:ph type="pic" sz="quarter" idx="20"/>
          </p:nvPr>
        </p:nvSpPr>
        <p:spPr>
          <a:xfrm>
            <a:off x="9066213" y="3809037"/>
            <a:ext cx="2606675" cy="1953683"/>
          </a:xfrm>
        </p:spPr>
        <p:txBody>
          <a:bodyPr/>
          <a:lstStyle>
            <a:lvl1pPr marL="0" indent="0">
              <a:buClr>
                <a:schemeClr val="accent1"/>
              </a:buClr>
              <a:buNone/>
              <a:defRPr/>
            </a:lvl1pPr>
          </a:lstStyle>
          <a:p>
            <a:pPr lvl="0"/>
            <a:r>
              <a:rPr lang="en-US" noProof="0"/>
              <a:t>Click icon to add picture</a:t>
            </a:r>
          </a:p>
        </p:txBody>
      </p:sp>
      <p:sp>
        <p:nvSpPr>
          <p:cNvPr id="14" name="Text Placeholder 7"/>
          <p:cNvSpPr>
            <a:spLocks noGrp="1"/>
          </p:cNvSpPr>
          <p:nvPr>
            <p:ph type="body" sz="quarter" idx="21"/>
          </p:nvPr>
        </p:nvSpPr>
        <p:spPr>
          <a:xfrm>
            <a:off x="492125" y="1671610"/>
            <a:ext cx="2606675" cy="4086225"/>
          </a:xfrm>
        </p:spPr>
        <p:txBody>
          <a:bodyPr/>
          <a:lstStyle>
            <a:lvl1pPr marL="342900" indent="-342900">
              <a:lnSpc>
                <a:spcPct val="100000"/>
              </a:lnSpc>
              <a:spcBef>
                <a:spcPts val="600"/>
              </a:spcBef>
              <a:spcAft>
                <a:spcPts val="0"/>
              </a:spcAft>
              <a:buClr>
                <a:schemeClr val="accent1"/>
              </a:buClr>
              <a:buFont typeface="Arial" charset="0"/>
              <a:buChar char="•"/>
              <a:defRPr>
                <a:solidFill>
                  <a:srgbClr val="383838"/>
                </a:solidFill>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vl4pPr marL="1201738" indent="-173038">
              <a:lnSpc>
                <a:spcPct val="100000"/>
              </a:lnSpc>
              <a:spcBef>
                <a:spcPts val="0"/>
              </a:spcBef>
              <a:spcAft>
                <a:spcPts val="0"/>
              </a:spcAft>
              <a:buClr>
                <a:schemeClr val="accent1"/>
              </a:buClr>
              <a:buFont typeface="Arial" charset="0"/>
              <a:buChar char="•"/>
              <a:defRPr>
                <a:solidFill>
                  <a:srgbClr val="383838"/>
                </a:solidFill>
              </a:defRPr>
            </a:lvl4pPr>
            <a:lvl5pPr>
              <a:lnSpc>
                <a:spcPct val="100000"/>
              </a:lnSpc>
              <a:spcBef>
                <a:spcPts val="0"/>
              </a:spcBef>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7"/>
          <p:cNvSpPr>
            <a:spLocks noGrp="1"/>
          </p:cNvSpPr>
          <p:nvPr>
            <p:ph type="body" sz="quarter" idx="22"/>
          </p:nvPr>
        </p:nvSpPr>
        <p:spPr>
          <a:xfrm>
            <a:off x="6220216" y="1671610"/>
            <a:ext cx="2606675" cy="4086225"/>
          </a:xfrm>
        </p:spPr>
        <p:txBody>
          <a:bodyPr/>
          <a:lstStyle>
            <a:lvl1pPr marL="342900" indent="-342900">
              <a:lnSpc>
                <a:spcPct val="100000"/>
              </a:lnSpc>
              <a:spcBef>
                <a:spcPts val="600"/>
              </a:spcBef>
              <a:spcAft>
                <a:spcPts val="0"/>
              </a:spcAft>
              <a:buClr>
                <a:schemeClr val="accent1"/>
              </a:buClr>
              <a:buFont typeface="Arial" charset="0"/>
              <a:buChar char="•"/>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vl4pPr marL="1201738" indent="-173038">
              <a:lnSpc>
                <a:spcPct val="100000"/>
              </a:lnSpc>
              <a:spcBef>
                <a:spcPts val="0"/>
              </a:spcBef>
              <a:spcAft>
                <a:spcPts val="0"/>
              </a:spcAft>
              <a:buClr>
                <a:schemeClr val="accent1"/>
              </a:buClr>
              <a:buFont typeface="Arial" charset="0"/>
              <a:buChar char="•"/>
              <a:defRPr>
                <a:solidFill>
                  <a:srgbClr val="383838"/>
                </a:solidFill>
              </a:defRPr>
            </a:lvl4pPr>
            <a:lvl5pPr>
              <a:lnSpc>
                <a:spcPct val="100000"/>
              </a:lnSpc>
              <a:spcBef>
                <a:spcPts val="0"/>
              </a:spcBef>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738330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7" name="Text Placeholder 2"/>
          <p:cNvSpPr>
            <a:spLocks noGrp="1"/>
          </p:cNvSpPr>
          <p:nvPr>
            <p:ph idx="1"/>
          </p:nvPr>
        </p:nvSpPr>
        <p:spPr>
          <a:xfrm>
            <a:off x="492789" y="1671612"/>
            <a:ext cx="5467744" cy="4086426"/>
          </a:xfrm>
          <a:prstGeom prst="rect">
            <a:avLst/>
          </a:prstGeom>
        </p:spPr>
        <p:txBody>
          <a:bodyPr/>
          <a:lstStyle>
            <a:lvl1pPr marL="342900" indent="-342900">
              <a:lnSpc>
                <a:spcPct val="100000"/>
              </a:lnSpc>
              <a:spcAft>
                <a:spcPts val="0"/>
              </a:spcAft>
              <a:buClr>
                <a:schemeClr val="accent1"/>
              </a:buClr>
              <a:buFont typeface="Arial" charset="0"/>
              <a:buChar char="•"/>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11237" y="1671610"/>
            <a:ext cx="5461651" cy="4086427"/>
          </a:xfrm>
        </p:spPr>
        <p:txBody>
          <a:bodyPr/>
          <a:lstStyle>
            <a:lvl1pPr marL="0" indent="0">
              <a:buClr>
                <a:schemeClr val="accent1"/>
              </a:buClr>
              <a:buNone/>
              <a:defRPr/>
            </a:lvl1pPr>
          </a:lstStyle>
          <a:p>
            <a:pPr lvl="0"/>
            <a:r>
              <a:rPr lang="en-US" noProof="0"/>
              <a:t>Click icon to add picture</a:t>
            </a:r>
          </a:p>
        </p:txBody>
      </p:sp>
    </p:spTree>
    <p:extLst>
      <p:ext uri="{BB962C8B-B14F-4D97-AF65-F5344CB8AC3E}">
        <p14:creationId xmlns:p14="http://schemas.microsoft.com/office/powerpoint/2010/main" val="32127767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US"/>
              <a:t>Click to edit Master title style</a:t>
            </a:r>
          </a:p>
        </p:txBody>
      </p:sp>
      <p:sp>
        <p:nvSpPr>
          <p:cNvPr id="10" name="Table Placeholder 3"/>
          <p:cNvSpPr>
            <a:spLocks noGrp="1"/>
          </p:cNvSpPr>
          <p:nvPr>
            <p:ph type="tbl" sz="quarter" idx="13"/>
          </p:nvPr>
        </p:nvSpPr>
        <p:spPr>
          <a:xfrm>
            <a:off x="492789" y="1536022"/>
            <a:ext cx="11180867" cy="4087104"/>
          </a:xfrm>
        </p:spPr>
        <p:txBody>
          <a:bodyPr/>
          <a:lstStyle>
            <a:lvl1pPr marL="0" indent="0">
              <a:buNone/>
              <a:defRPr/>
            </a:lvl1pPr>
          </a:lstStyle>
          <a:p>
            <a:pPr lvl="0"/>
            <a:r>
              <a:rPr lang="en-US" noProof="0"/>
              <a:t>Click icon to add table</a:t>
            </a:r>
          </a:p>
        </p:txBody>
      </p:sp>
    </p:spTree>
    <p:extLst>
      <p:ext uri="{BB962C8B-B14F-4D97-AF65-F5344CB8AC3E}">
        <p14:creationId xmlns:p14="http://schemas.microsoft.com/office/powerpoint/2010/main" val="31007096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03388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7E5033D9-3668-4017-A592-1CF34695B2C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990" y="-11372"/>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245C7479-AFA1-44A4-A0E2-206B7FC5D44C}"/>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sp>
        <p:nvSpPr>
          <p:cNvPr id="18"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9"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20" name="Rectangle 19">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3" name="Rectangle 22">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4" name="Rectangle 23">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5" name="TextBox 24">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29"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4990" y="-948607"/>
            <a:ext cx="12161838" cy="6951663"/>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3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33"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34"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35"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Tree>
    <p:extLst>
      <p:ext uri="{BB962C8B-B14F-4D97-AF65-F5344CB8AC3E}">
        <p14:creationId xmlns:p14="http://schemas.microsoft.com/office/powerpoint/2010/main" val="27161773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Slide for Full Width Us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02173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AECFDFC3-E8F8-4A3B-A7B5-C494553698E7}"/>
              </a:ext>
            </a:extLst>
          </p:cNvPr>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5593C93C-1E5D-4C19-8510-510953C83CCF}" type="slidenum">
              <a:rPr kumimoji="0" lang="en-US" altLang="en-US" sz="1000" b="0" i="0" u="none" strike="noStrike" kern="1200" cap="none" spc="0" normalizeH="0" baseline="0" noProof="0" smtClean="0">
                <a:ln>
                  <a:noFill/>
                </a:ln>
                <a:solidFill>
                  <a:srgbClr val="7F7F7F"/>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srgbClr val="7F7F7F"/>
              </a:solidFill>
              <a:effectLst/>
              <a:uLnTx/>
              <a:uFillTx/>
              <a:latin typeface="Calibri" charset="0"/>
              <a:ea typeface="ＭＳ Ｐゴシック" charset="-128"/>
              <a:cs typeface="+mn-cs"/>
            </a:endParaRPr>
          </a:p>
        </p:txBody>
      </p:sp>
      <p:sp>
        <p:nvSpPr>
          <p:cNvPr id="4" name="TextBox 3">
            <a:extLst>
              <a:ext uri="{FF2B5EF4-FFF2-40B4-BE49-F238E27FC236}">
                <a16:creationId xmlns:a16="http://schemas.microsoft.com/office/drawing/2014/main" id="{0511EA66-8035-4072-B874-ABE710416AFE}"/>
              </a:ext>
            </a:extLst>
          </p:cNvPr>
          <p:cNvSpPr txBox="1">
            <a:spLocks noChangeArrowheads="1"/>
          </p:cNvSpPr>
          <p:nvPr userDrawn="1"/>
        </p:nvSpPr>
        <p:spPr bwMode="auto">
          <a:xfrm>
            <a:off x="1757182" y="6432905"/>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705691CA-1385-4202-BB32-7980FD0D4BC4}" type="slidenum">
              <a:rPr kumimoji="0" lang="en-US" altLang="en-US" sz="1000" b="0" i="0" u="none" strike="noStrike" kern="1200" cap="none" spc="0" normalizeH="0" baseline="0" noProof="0" smtClean="0">
                <a:ln>
                  <a:noFill/>
                </a:ln>
                <a:solidFill>
                  <a:prstClr val="white"/>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prstClr val="white"/>
              </a:solidFill>
              <a:effectLst/>
              <a:uLnTx/>
              <a:uFillTx/>
              <a:latin typeface="Calibri" charset="0"/>
              <a:ea typeface="ＭＳ Ｐゴシック" charset="-128"/>
              <a:cs typeface="+mn-cs"/>
            </a:endParaRPr>
          </a:p>
        </p:txBody>
      </p:sp>
      <p:sp>
        <p:nvSpPr>
          <p:cNvPr id="5" name="Rectangle 4">
            <a:extLst>
              <a:ext uri="{FF2B5EF4-FFF2-40B4-BE49-F238E27FC236}">
                <a16:creationId xmlns:a16="http://schemas.microsoft.com/office/drawing/2014/main" id="{A9C7212D-F60C-4C2D-A508-E9F1C351B12C}"/>
              </a:ext>
            </a:extLst>
          </p:cNvPr>
          <p:cNvSpPr>
            <a:spLocks noChangeArrowheads="1"/>
          </p:cNvSpPr>
          <p:nvPr userDrawn="1"/>
        </p:nvSpPr>
        <p:spPr bwMode="auto">
          <a:xfrm>
            <a:off x="1114791" y="536644"/>
            <a:ext cx="4403725"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Thank You</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err="1">
                <a:ln>
                  <a:noFill/>
                </a:ln>
                <a:solidFill>
                  <a:prstClr val="white"/>
                </a:solidFill>
                <a:effectLst/>
                <a:uLnTx/>
                <a:uFillTx/>
                <a:latin typeface="Calibri" charset="0"/>
                <a:ea typeface="ＭＳ Ｐゴシック" charset="-128"/>
                <a:cs typeface="+mn-cs"/>
              </a:rPr>
              <a:t>Danke</a:t>
            </a:r>
            <a:endPar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Merci</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谢谢</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ありがとう</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Gracias</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err="1">
                <a:ln>
                  <a:noFill/>
                </a:ln>
                <a:solidFill>
                  <a:prstClr val="white"/>
                </a:solidFill>
                <a:effectLst/>
                <a:uLnTx/>
                <a:uFillTx/>
                <a:latin typeface="Calibri" charset="0"/>
                <a:ea typeface="ＭＳ Ｐゴシック" charset="-128"/>
                <a:cs typeface="+mn-cs"/>
              </a:rPr>
              <a:t>Kiitos</a:t>
            </a:r>
            <a:endPar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ko-KR" altLang="en-US" sz="3600" b="1" i="0" u="none" strike="noStrike" kern="1200" cap="none" spc="0" normalizeH="0" baseline="0" noProof="0">
                <a:ln>
                  <a:noFill/>
                </a:ln>
                <a:solidFill>
                  <a:prstClr val="white"/>
                </a:solidFill>
                <a:effectLst/>
                <a:uLnTx/>
                <a:uFillTx/>
                <a:latin typeface="Calibri" charset="0"/>
                <a:cs typeface="+mn-cs"/>
              </a:rPr>
              <a:t>감사합니다</a:t>
            </a:r>
            <a:endParaRPr kumimoji="0" lang="ko-KR" altLang="en-US" sz="3600" b="0" i="0" u="none" strike="noStrike" kern="1200" cap="none" spc="0" normalizeH="0" baseline="0" noProof="0">
              <a:ln>
                <a:noFill/>
              </a:ln>
              <a:solidFill>
                <a:prstClr val="white"/>
              </a:solidFill>
              <a:effectLst/>
              <a:uLnTx/>
              <a:uFillTx/>
              <a:latin typeface="Calibri" charset="0"/>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hi-in" sz="3600" b="0" i="0" u="none" strike="noStrike" kern="1200" cap="none" spc="0" normalizeH="0" baseline="0" noProof="0">
                <a:ln>
                  <a:noFill/>
                </a:ln>
                <a:solidFill>
                  <a:prstClr val="white"/>
                </a:solidFill>
                <a:effectLst/>
                <a:uLnTx/>
                <a:uFillTx/>
                <a:latin typeface="Calibri" charset="0"/>
                <a:ea typeface="ＭＳ Ｐゴシック" charset="-128"/>
                <a:cs typeface="Mangal" panose="02040503050203030202" pitchFamily="18" charset="0"/>
              </a:rPr>
              <a:t>धन्यवाद</a:t>
            </a:r>
            <a:endParaRPr kumimoji="0" 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he-IL" sz="3600" b="0" i="0" u="none" strike="noStrike" kern="1200" cap="none" spc="0" normalizeH="0" baseline="0" noProof="0">
                <a:ln>
                  <a:noFill/>
                </a:ln>
                <a:solidFill>
                  <a:prstClr val="white"/>
                </a:solidFill>
                <a:effectLst/>
                <a:uLnTx/>
                <a:uFillTx/>
                <a:latin typeface="Calibri" charset="0"/>
                <a:ea typeface="ＭＳ Ｐゴシック" charset="-128"/>
                <a:cs typeface="Arial" panose="020B0604020202020204" pitchFamily="34" charset="0"/>
              </a:rPr>
              <a:t>תודה</a:t>
            </a:r>
            <a:endParaRPr kumimoji="0" lang="hi-in" sz="3600" b="0" i="0" u="none" strike="noStrike" kern="1200" cap="none" spc="0" normalizeH="0" baseline="0" noProof="0">
              <a:ln>
                <a:noFill/>
              </a:ln>
              <a:solidFill>
                <a:prstClr val="white"/>
              </a:solidFill>
              <a:effectLst/>
              <a:uLnTx/>
              <a:uFillTx/>
              <a:latin typeface="Calibri" charset="0"/>
              <a:ea typeface="ＭＳ Ｐゴシック" charset="-128"/>
              <a:cs typeface="Mangal" panose="02040503050203030202" pitchFamily="18" charset="0"/>
            </a:endParaRPr>
          </a:p>
        </p:txBody>
      </p:sp>
      <p:sp>
        <p:nvSpPr>
          <p:cNvPr id="6" name="Rectangle 5">
            <a:extLst>
              <a:ext uri="{FF2B5EF4-FFF2-40B4-BE49-F238E27FC236}">
                <a16:creationId xmlns:a16="http://schemas.microsoft.com/office/drawing/2014/main" id="{E2B5F482-A1DF-47CF-A799-587634BE993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pic>
        <p:nvPicPr>
          <p:cNvPr id="8" name="Picture 7">
            <a:extLst>
              <a:ext uri="{FF2B5EF4-FFF2-40B4-BE49-F238E27FC236}">
                <a16:creationId xmlns:a16="http://schemas.microsoft.com/office/drawing/2014/main" id="{974530B3-2C71-47A4-BAB2-78A35EAF1A59}"/>
              </a:ext>
            </a:extLst>
          </p:cNvPr>
          <p:cNvPicPr>
            <a:picLocks noChangeAspect="1"/>
          </p:cNvPicPr>
          <p:nvPr userDrawn="1"/>
        </p:nvPicPr>
        <p:blipFill>
          <a:blip r:embed="rId2"/>
          <a:stretch>
            <a:fillRect/>
          </a:stretch>
        </p:blipFill>
        <p:spPr>
          <a:xfrm>
            <a:off x="6482271" y="3123385"/>
            <a:ext cx="4201604" cy="611230"/>
          </a:xfrm>
          <a:prstGeom prst="rect">
            <a:avLst/>
          </a:prstGeom>
        </p:spPr>
      </p:pic>
    </p:spTree>
    <p:extLst>
      <p:ext uri="{BB962C8B-B14F-4D97-AF65-F5344CB8AC3E}">
        <p14:creationId xmlns:p14="http://schemas.microsoft.com/office/powerpoint/2010/main" val="24091328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sp>
        <p:nvSpPr>
          <p:cNvPr id="2" name="TextBox 26"/>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EF865F52-F038-9143-B10F-EC315F327B49}" type="slidenum">
              <a:rPr kumimoji="0" lang="en-US" altLang="en-US" sz="1000" b="0" i="0" u="none" strike="noStrike" kern="1200" cap="none" spc="0" normalizeH="0" baseline="0" noProof="0" smtClean="0">
                <a:ln>
                  <a:noFill/>
                </a:ln>
                <a:solidFill>
                  <a:srgbClr val="7F7F7F"/>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srgbClr val="7F7F7F"/>
              </a:solidFill>
              <a:effectLst/>
              <a:uLnTx/>
              <a:uFillTx/>
              <a:latin typeface="Calibri" charset="0"/>
              <a:ea typeface="ＭＳ Ｐゴシック" charset="-128"/>
              <a:cs typeface="+mn-cs"/>
            </a:endParaRPr>
          </a:p>
        </p:txBody>
      </p:sp>
      <p:sp>
        <p:nvSpPr>
          <p:cNvPr id="3" name="TextBox 2"/>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223CA994-01FB-B24C-A927-7E3417958BAD}" type="slidenum">
              <a:rPr kumimoji="0" lang="en-US" altLang="en-US" sz="1000" b="0" i="0" u="none" strike="noStrike" kern="1200" cap="none" spc="0" normalizeH="0" baseline="0" noProof="0" smtClean="0">
                <a:ln>
                  <a:noFill/>
                </a:ln>
                <a:solidFill>
                  <a:prstClr val="white"/>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prstClr val="white"/>
              </a:solidFill>
              <a:effectLst/>
              <a:uLnTx/>
              <a:uFillTx/>
              <a:latin typeface="Calibri" charset="0"/>
              <a:ea typeface="ＭＳ Ｐゴシック" charset="-128"/>
              <a:cs typeface="+mn-cs"/>
            </a:endParaRPr>
          </a:p>
        </p:txBody>
      </p:sp>
      <p:sp>
        <p:nvSpPr>
          <p:cNvPr id="4" name="Rectangle 3"/>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p:cNvSpPr>
            <a:spLocks noChangeArrowheads="1"/>
          </p:cNvSpPr>
          <p:nvPr userDrawn="1"/>
        </p:nvSpPr>
        <p:spPr bwMode="auto">
          <a:xfrm>
            <a:off x="728663" y="4800600"/>
            <a:ext cx="5432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t>The Arm trademarks featured in this presentation are registered trademarks or trademarks of Arm Limited (or its subsidiaries) in the US and/or elsewhere.  All rights reserved.  All other marks featured may be trademarks of their respective owners.</a:t>
            </a:r>
          </a:p>
          <a:p>
            <a:pPr marL="0" marR="0" lvl="0" indent="0" algn="l" defTabSz="914400" rtl="0" eaLnBrk="0" fontAlgn="base" latinLnBrk="0" hangingPunct="0">
              <a:lnSpc>
                <a:spcPct val="100000"/>
              </a:lnSpc>
              <a:spcBef>
                <a:spcPct val="0"/>
              </a:spcBef>
              <a:spcAft>
                <a:spcPct val="0"/>
              </a:spcAft>
              <a:buClrTx/>
              <a:buSzTx/>
              <a:buFontTx/>
              <a:buNone/>
              <a:tabLst/>
              <a:defRPr/>
            </a:pPr>
            <a:b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br>
            <a:r>
              <a:rPr kumimoji="0" lang="en-US" altLang="x-none" sz="1200" b="0" i="0" u="none" strike="noStrike" kern="1200" cap="none" spc="0" normalizeH="0" baseline="0" noProof="0" err="1">
                <a:ln>
                  <a:noFill/>
                </a:ln>
                <a:solidFill>
                  <a:prstClr val="white"/>
                </a:solidFill>
                <a:effectLst/>
                <a:uLnTx/>
                <a:uFillTx/>
                <a:latin typeface="Calibri" charset="0"/>
                <a:ea typeface="ＭＳ Ｐゴシック" charset="-128"/>
                <a:cs typeface="+mn-cs"/>
              </a:rPr>
              <a:t>www.arm.com</a:t>
            </a:r>
            <a: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t>/company/policies/trademarks</a:t>
            </a:r>
          </a:p>
        </p:txBody>
      </p:sp>
      <p:sp>
        <p:nvSpPr>
          <p:cNvPr id="9"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r>
              <a:rPr kumimoji="0" lang="en-US" altLang="en-US" sz="1000" b="0" i="0" u="none" strike="noStrike" kern="1200" cap="none" spc="0" normalizeH="0" baseline="0" noProof="0">
                <a:ln>
                  <a:noFill/>
                </a:ln>
                <a:solidFill>
                  <a:prstClr val="white"/>
                </a:solidFill>
                <a:effectLst/>
                <a:uLnTx/>
                <a:uFillTx/>
                <a:latin typeface="Calibri" charset="0"/>
                <a:ea typeface="ＭＳ Ｐゴシック" charset="-128"/>
                <a:cs typeface="+mn-cs"/>
              </a:rPr>
              <a:t>© 2018 Arm Limited </a:t>
            </a:r>
          </a:p>
        </p:txBody>
      </p:sp>
      <p:pic>
        <p:nvPicPr>
          <p:cNvPr id="8" name="Picture 7">
            <a:extLst>
              <a:ext uri="{FF2B5EF4-FFF2-40B4-BE49-F238E27FC236}">
                <a16:creationId xmlns:a16="http://schemas.microsoft.com/office/drawing/2014/main" id="{3CE9EDFC-9DD0-4ADC-9DE6-C6516087E64B}"/>
              </a:ext>
            </a:extLst>
          </p:cNvPr>
          <p:cNvPicPr>
            <a:picLocks noChangeAspect="1"/>
          </p:cNvPicPr>
          <p:nvPr userDrawn="1"/>
        </p:nvPicPr>
        <p:blipFill>
          <a:blip r:embed="rId2"/>
          <a:stretch>
            <a:fillRect/>
          </a:stretch>
        </p:blipFill>
        <p:spPr>
          <a:xfrm>
            <a:off x="6860962" y="3123385"/>
            <a:ext cx="4201604" cy="611230"/>
          </a:xfrm>
          <a:prstGeom prst="rect">
            <a:avLst/>
          </a:prstGeom>
        </p:spPr>
      </p:pic>
    </p:spTree>
    <p:extLst>
      <p:ext uri="{BB962C8B-B14F-4D97-AF65-F5344CB8AC3E}">
        <p14:creationId xmlns:p14="http://schemas.microsoft.com/office/powerpoint/2010/main" val="15601680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Subtitle and Content alterna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CBF7399-A5A6-45BA-979D-565957665B70}"/>
              </a:ext>
            </a:extLst>
          </p:cNvPr>
          <p:cNvSpPr/>
          <p:nvPr userDrawn="1"/>
        </p:nvSpPr>
        <p:spPr>
          <a:xfrm>
            <a:off x="0"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a:extLst>
              <a:ext uri="{FF2B5EF4-FFF2-40B4-BE49-F238E27FC236}">
                <a16:creationId xmlns:a16="http://schemas.microsoft.com/office/drawing/2014/main" id="{57ADA842-6E77-49F5-886C-490811425F6D}"/>
              </a:ext>
            </a:extLst>
          </p:cNvPr>
          <p:cNvSpPr/>
          <p:nvPr userDrawn="1"/>
        </p:nvSpPr>
        <p:spPr>
          <a:xfrm>
            <a:off x="-15875"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pic>
        <p:nvPicPr>
          <p:cNvPr id="9" name="Picture 8">
            <a:extLst>
              <a:ext uri="{FF2B5EF4-FFF2-40B4-BE49-F238E27FC236}">
                <a16:creationId xmlns:a16="http://schemas.microsoft.com/office/drawing/2014/main" id="{0EED0DA2-9043-4185-9741-3FE41800937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82461" y="5720754"/>
            <a:ext cx="5800089" cy="1137247"/>
          </a:xfrm>
          <a:custGeom>
            <a:avLst/>
            <a:gdLst>
              <a:gd name="connsiteX0" fmla="*/ 1969769 w 5800089"/>
              <a:gd name="connsiteY0" fmla="*/ 0 h 1137247"/>
              <a:gd name="connsiteX1" fmla="*/ 5800089 w 5800089"/>
              <a:gd name="connsiteY1" fmla="*/ 0 h 1137247"/>
              <a:gd name="connsiteX2" fmla="*/ 3830319 w 5800089"/>
              <a:gd name="connsiteY2" fmla="*/ 1137247 h 1137247"/>
              <a:gd name="connsiteX3" fmla="*/ 0 w 5800089"/>
              <a:gd name="connsiteY3" fmla="*/ 1137247 h 1137247"/>
            </a:gdLst>
            <a:ahLst/>
            <a:cxnLst>
              <a:cxn ang="0">
                <a:pos x="connsiteX0" y="connsiteY0"/>
              </a:cxn>
              <a:cxn ang="0">
                <a:pos x="connsiteX1" y="connsiteY1"/>
              </a:cxn>
              <a:cxn ang="0">
                <a:pos x="connsiteX2" y="connsiteY2"/>
              </a:cxn>
              <a:cxn ang="0">
                <a:pos x="connsiteX3" y="connsiteY3"/>
              </a:cxn>
            </a:cxnLst>
            <a:rect l="l" t="t" r="r" b="b"/>
            <a:pathLst>
              <a:path w="5800089" h="1137247">
                <a:moveTo>
                  <a:pt x="1969769" y="0"/>
                </a:moveTo>
                <a:lnTo>
                  <a:pt x="5800089" y="0"/>
                </a:lnTo>
                <a:lnTo>
                  <a:pt x="3830319" y="1137247"/>
                </a:lnTo>
                <a:lnTo>
                  <a:pt x="0" y="1137247"/>
                </a:lnTo>
                <a:close/>
              </a:path>
            </a:pathLst>
          </a:custGeom>
        </p:spPr>
      </p:pic>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7"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bg1"/>
                </a:solidFill>
              </a:defRPr>
            </a:lvl1pPr>
          </a:lstStyle>
          <a:p>
            <a:pPr lvl="0"/>
            <a:r>
              <a:rPr lang="en-US"/>
              <a:t>Click to edit Master text styles</a:t>
            </a:r>
          </a:p>
        </p:txBody>
      </p:sp>
      <p:sp>
        <p:nvSpPr>
          <p:cNvPr id="8" name="Text Placeholder 2"/>
          <p:cNvSpPr>
            <a:spLocks noGrp="1"/>
          </p:cNvSpPr>
          <p:nvPr>
            <p:ph idx="1"/>
          </p:nvPr>
        </p:nvSpPr>
        <p:spPr>
          <a:xfrm>
            <a:off x="490435" y="1666160"/>
            <a:ext cx="11180867" cy="3619578"/>
          </a:xfrm>
          <a:prstGeom prst="rect">
            <a:avLst/>
          </a:prstGeom>
        </p:spPr>
        <p:txBody>
          <a:bodyPr/>
          <a:lstStyle>
            <a:lvl1pPr marL="342900" indent="-342900">
              <a:buClr>
                <a:schemeClr val="bg1"/>
              </a:buClr>
              <a:buFont typeface="Arial" charset="0"/>
              <a:buChar cha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279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25C61611-3300-41F4-84AB-94B0AEB16E06}"/>
              </a:ext>
            </a:extLst>
          </p:cNvPr>
          <p:cNvPicPr>
            <a:picLocks noChangeAspect="1"/>
          </p:cNvPicPr>
          <p:nvPr userDrawn="1"/>
        </p:nvPicPr>
        <p:blipFill>
          <a:blip r:embed="rId2">
            <a:extLst>
              <a:ext uri="{28A0092B-C50C-407E-A947-70E740481C1C}">
                <a14:useLocalDpi xmlns:a14="http://schemas.microsoft.com/office/drawing/2010/main" val="0"/>
              </a:ext>
            </a:extLst>
          </a:blip>
          <a:srcRect t="-2"/>
          <a:stretch>
            <a:fillRect/>
          </a:stretch>
        </p:blipFill>
        <p:spPr bwMode="auto">
          <a:xfrm>
            <a:off x="0" y="0"/>
            <a:ext cx="12225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4349E85A-37F4-4B10-9CEF-826A13263882}"/>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sp>
        <p:nvSpPr>
          <p:cNvPr id="17"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8"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19" name="Rectangle 18">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3" name="Rectangle 22">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4" name="Rectangle 23">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5" name="TextBox 24">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29"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12161838" cy="6951663"/>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3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33"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34"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35"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Tree>
    <p:extLst>
      <p:ext uri="{BB962C8B-B14F-4D97-AF65-F5344CB8AC3E}">
        <p14:creationId xmlns:p14="http://schemas.microsoft.com/office/powerpoint/2010/main" val="5218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012829B4-F003-443D-BAAD-D767D7607653}"/>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333E48"/>
              </a:solidFill>
              <a:effectLst/>
              <a:uLnTx/>
              <a:uFillTx/>
              <a:latin typeface="Calibri" charset="0"/>
              <a:ea typeface="ＭＳ Ｐゴシック" charset="0"/>
              <a:cs typeface="ＭＳ Ｐゴシック" charset="0"/>
            </a:endParaRPr>
          </a:p>
        </p:txBody>
      </p:sp>
      <p:sp>
        <p:nvSpPr>
          <p:cNvPr id="19" name="Title 1"/>
          <p:cNvSpPr>
            <a:spLocks noGrp="1"/>
          </p:cNvSpPr>
          <p:nvPr>
            <p:ph type="title"/>
          </p:nvPr>
        </p:nvSpPr>
        <p:spPr>
          <a:xfrm>
            <a:off x="6294006" y="2057639"/>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20" name="Subtitle 2"/>
          <p:cNvSpPr>
            <a:spLocks noGrp="1"/>
          </p:cNvSpPr>
          <p:nvPr>
            <p:ph type="subTitle" idx="1"/>
          </p:nvPr>
        </p:nvSpPr>
        <p:spPr>
          <a:xfrm>
            <a:off x="6298735" y="3671282"/>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
        <p:nvSpPr>
          <p:cNvPr id="21" name="Text Placeholder 28"/>
          <p:cNvSpPr>
            <a:spLocks noGrp="1"/>
          </p:cNvSpPr>
          <p:nvPr>
            <p:ph type="body" sz="quarter" idx="12" hasCustomPrompt="1"/>
          </p:nvPr>
        </p:nvSpPr>
        <p:spPr>
          <a:xfrm>
            <a:off x="6294006" y="5562481"/>
            <a:ext cx="5041572" cy="239159"/>
          </a:xfrm>
        </p:spPr>
        <p:txBody>
          <a:bodyPr/>
          <a:lstStyle>
            <a:lvl1pPr algn="r">
              <a:spcAft>
                <a:spcPts val="600"/>
              </a:spcAft>
              <a:defRPr sz="2000">
                <a:solidFill>
                  <a:schemeClr val="bg1"/>
                </a:solidFill>
              </a:defRPr>
            </a:lvl1pPr>
          </a:lstStyle>
          <a:p>
            <a:pPr lvl="0"/>
            <a:r>
              <a:rPr lang="en-US"/>
              <a:t>Author</a:t>
            </a:r>
          </a:p>
        </p:txBody>
      </p:sp>
      <p:sp>
        <p:nvSpPr>
          <p:cNvPr id="22" name="Text Placeholder 28"/>
          <p:cNvSpPr>
            <a:spLocks noGrp="1"/>
          </p:cNvSpPr>
          <p:nvPr>
            <p:ph type="body" sz="quarter" idx="13" hasCustomPrompt="1"/>
          </p:nvPr>
        </p:nvSpPr>
        <p:spPr>
          <a:xfrm>
            <a:off x="6294006" y="5872361"/>
            <a:ext cx="5041572" cy="239159"/>
          </a:xfrm>
        </p:spPr>
        <p:txBody>
          <a:bodyPr/>
          <a:lstStyle>
            <a:lvl1pPr algn="r">
              <a:spcAft>
                <a:spcPts val="600"/>
              </a:spcAft>
              <a:defRPr sz="2000">
                <a:solidFill>
                  <a:schemeClr val="bg1"/>
                </a:solidFill>
              </a:defRPr>
            </a:lvl1pPr>
          </a:lstStyle>
          <a:p>
            <a:pPr lvl="0"/>
            <a:r>
              <a:rPr lang="en-US"/>
              <a:t>Date</a:t>
            </a:r>
          </a:p>
        </p:txBody>
      </p:sp>
      <p:sp>
        <p:nvSpPr>
          <p:cNvPr id="23" name="Text Placeholder 3"/>
          <p:cNvSpPr>
            <a:spLocks noGrp="1"/>
          </p:cNvSpPr>
          <p:nvPr>
            <p:ph type="body" sz="quarter" idx="14"/>
          </p:nvPr>
        </p:nvSpPr>
        <p:spPr>
          <a:xfrm>
            <a:off x="7071306" y="1639338"/>
            <a:ext cx="4268207" cy="289871"/>
          </a:xfrm>
        </p:spPr>
        <p:txBody>
          <a:bodyPr/>
          <a:lstStyle>
            <a:lvl1pPr marL="0" indent="0" algn="r">
              <a:buNone/>
              <a:defRPr sz="2400" baseline="0">
                <a:solidFill>
                  <a:schemeClr val="bg1"/>
                </a:solidFill>
              </a:defRPr>
            </a:lvl1pPr>
          </a:lstStyle>
          <a:p>
            <a:pPr lvl="0"/>
            <a:r>
              <a:rPr lang="en-US"/>
              <a:t>Click to edit Master text styles</a:t>
            </a:r>
          </a:p>
        </p:txBody>
      </p:sp>
      <p:pic>
        <p:nvPicPr>
          <p:cNvPr id="11" name="Picture 10">
            <a:extLst>
              <a:ext uri="{FF2B5EF4-FFF2-40B4-BE49-F238E27FC236}">
                <a16:creationId xmlns:a16="http://schemas.microsoft.com/office/drawing/2014/main" id="{899C5097-7251-45E1-B2AF-B137762C7DCF}"/>
              </a:ext>
            </a:extLst>
          </p:cNvPr>
          <p:cNvPicPr>
            <a:picLocks noChangeAspect="1"/>
          </p:cNvPicPr>
          <p:nvPr userDrawn="1"/>
        </p:nvPicPr>
        <p:blipFill>
          <a:blip r:embed="rId2"/>
          <a:stretch>
            <a:fillRect/>
          </a:stretch>
        </p:blipFill>
        <p:spPr>
          <a:xfrm>
            <a:off x="804863" y="1731920"/>
            <a:ext cx="4040830" cy="587841"/>
          </a:xfrm>
          <a:prstGeom prst="rect">
            <a:avLst/>
          </a:prstGeom>
        </p:spPr>
      </p:pic>
    </p:spTree>
    <p:extLst>
      <p:ext uri="{BB962C8B-B14F-4D97-AF65-F5344CB8AC3E}">
        <p14:creationId xmlns:p14="http://schemas.microsoft.com/office/powerpoint/2010/main" val="3854580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Section Divider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E11C1B9F-CF01-4B19-871A-0E835AC194B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362B52B8-B955-4011-BA1B-3F562C2B9721}"/>
              </a:ext>
            </a:extLst>
          </p:cNvPr>
          <p:cNvSpPr/>
          <p:nvPr userDrawn="1"/>
        </p:nvSpPr>
        <p:spPr>
          <a:xfrm>
            <a:off x="9145588" y="0"/>
            <a:ext cx="94456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29C667FE-5F49-4902-BA4E-5F42CE73BF8F}"/>
              </a:ext>
            </a:extLst>
          </p:cNvPr>
          <p:cNvSpPr/>
          <p:nvPr userDrawn="1"/>
        </p:nvSpPr>
        <p:spPr>
          <a:xfrm rot="5400000">
            <a:off x="5618956" y="-781843"/>
            <a:ext cx="954087" cy="12192000"/>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0"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8"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a:t>Sub header if needed</a:t>
            </a:r>
          </a:p>
        </p:txBody>
      </p:sp>
      <p:pic>
        <p:nvPicPr>
          <p:cNvPr id="9" name="Picture 8">
            <a:extLst>
              <a:ext uri="{FF2B5EF4-FFF2-40B4-BE49-F238E27FC236}">
                <a16:creationId xmlns:a16="http://schemas.microsoft.com/office/drawing/2014/main" id="{6D1E5EE6-EC60-4F36-8250-F6D27EEE174F}"/>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2352857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Section Divider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5B8B71E0-69B2-4405-92A4-A8D4317D90C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FB01617F-3437-4EA0-9F3A-35641BDCD476}"/>
              </a:ext>
            </a:extLst>
          </p:cNvPr>
          <p:cNvSpPr/>
          <p:nvPr userDrawn="1"/>
        </p:nvSpPr>
        <p:spPr>
          <a:xfrm>
            <a:off x="2473325" y="5788025"/>
            <a:ext cx="5715000" cy="957263"/>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B93C7CB8-D0ED-4CBB-A14C-0F5A992AEC32}"/>
              </a:ext>
            </a:extLst>
          </p:cNvPr>
          <p:cNvSpPr/>
          <p:nvPr userDrawn="1"/>
        </p:nvSpPr>
        <p:spPr>
          <a:xfrm rot="5400000">
            <a:off x="8668545" y="3399631"/>
            <a:ext cx="950912" cy="3825875"/>
          </a:xfrm>
          <a:prstGeom prst="rect">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a:extLst>
              <a:ext uri="{FF2B5EF4-FFF2-40B4-BE49-F238E27FC236}">
                <a16:creationId xmlns:a16="http://schemas.microsoft.com/office/drawing/2014/main" id="{986458DA-6FE5-4EAB-9430-95208E73E3F5}"/>
              </a:ext>
            </a:extLst>
          </p:cNvPr>
          <p:cNvSpPr/>
          <p:nvPr userDrawn="1"/>
        </p:nvSpPr>
        <p:spPr>
          <a:xfrm rot="5400000">
            <a:off x="8661400" y="-395287"/>
            <a:ext cx="2852737" cy="3798888"/>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0EFCF160-BBA0-4263-8872-2E8BE7E83267}"/>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1341318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Section Divider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80CE8D38-A1A3-42B2-A2B4-D2CAD399E6A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89895B2B-A497-48E9-ADEB-D02F00658322}"/>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CE5602E1-3D6F-4250-94C4-9D35DC940925}"/>
              </a:ext>
            </a:extLst>
          </p:cNvPr>
          <p:cNvSpPr/>
          <p:nvPr userDrawn="1"/>
        </p:nvSpPr>
        <p:spPr>
          <a:xfrm rot="5400000">
            <a:off x="7238207" y="70644"/>
            <a:ext cx="952500" cy="2865437"/>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8" name="Rectangle 7">
            <a:extLst>
              <a:ext uri="{FF2B5EF4-FFF2-40B4-BE49-F238E27FC236}">
                <a16:creationId xmlns:a16="http://schemas.microsoft.com/office/drawing/2014/main" id="{39F608C9-DD55-416C-933C-355A9DCB6145}"/>
              </a:ext>
            </a:extLst>
          </p:cNvPr>
          <p:cNvSpPr/>
          <p:nvPr userDrawn="1"/>
        </p:nvSpPr>
        <p:spPr>
          <a:xfrm>
            <a:off x="2473325" y="4838700"/>
            <a:ext cx="5715000" cy="955675"/>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39B99F94-93C6-4007-A4D0-E71FCE85B904}"/>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1309328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Section Divider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C76D8CDB-659F-4586-B25C-B4DE95CC435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0D1C067D-A19A-479C-9DB4-AD81E6604607}"/>
              </a:ext>
            </a:extLst>
          </p:cNvPr>
          <p:cNvSpPr/>
          <p:nvPr userDrawn="1"/>
        </p:nvSpPr>
        <p:spPr>
          <a:xfrm>
            <a:off x="2473325" y="4838700"/>
            <a:ext cx="5715000" cy="955675"/>
          </a:xfrm>
          <a:prstGeom prst="rect">
            <a:avLst/>
          </a:prstGeom>
          <a:solidFill>
            <a:srgbClr val="FFC600">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7" name="Rectangle 6">
            <a:extLst>
              <a:ext uri="{FF2B5EF4-FFF2-40B4-BE49-F238E27FC236}">
                <a16:creationId xmlns:a16="http://schemas.microsoft.com/office/drawing/2014/main" id="{928ACF3F-3E27-461E-9EDA-788397E79711}"/>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8" name="Rectangle 7">
            <a:extLst>
              <a:ext uri="{FF2B5EF4-FFF2-40B4-BE49-F238E27FC236}">
                <a16:creationId xmlns:a16="http://schemas.microsoft.com/office/drawing/2014/main" id="{5D8FA392-092A-4708-90F0-75F695B65C9A}"/>
              </a:ext>
            </a:extLst>
          </p:cNvPr>
          <p:cNvSpPr/>
          <p:nvPr userDrawn="1"/>
        </p:nvSpPr>
        <p:spPr>
          <a:xfrm rot="5400000">
            <a:off x="7238207" y="70644"/>
            <a:ext cx="952500" cy="2865437"/>
          </a:xfrm>
          <a:prstGeom prst="rect">
            <a:avLst/>
          </a:prstGeom>
          <a:solidFill>
            <a:srgbClr val="FF690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05602A8C-9823-4809-982C-93956DD56D78}"/>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629274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2"/>
          <p:cNvSpPr>
            <a:spLocks noGrp="1"/>
          </p:cNvSpPr>
          <p:nvPr>
            <p:ph idx="1" hasCustomPrompt="1"/>
          </p:nvPr>
        </p:nvSpPr>
        <p:spPr>
          <a:xfrm>
            <a:off x="505619" y="1248319"/>
            <a:ext cx="11180762" cy="4361361"/>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672783">
              <a:lnSpc>
                <a:spcPct val="100000"/>
              </a:lnSpc>
              <a:spcAft>
                <a:spcPts val="0"/>
              </a:spcAft>
              <a:defRPr>
                <a:solidFill>
                  <a:schemeClr val="tx2"/>
                </a:solidFill>
              </a:defRPr>
            </a:lvl2pPr>
            <a:lvl3pPr marL="947103">
              <a:lnSpc>
                <a:spcPct val="100000"/>
              </a:lnSpc>
              <a:spcAft>
                <a:spcPts val="0"/>
              </a:spcAft>
              <a:defRPr>
                <a:solidFill>
                  <a:schemeClr val="tx2"/>
                </a:solidFill>
              </a:defRPr>
            </a:lvl3pPr>
            <a:lvl4pPr marL="1293178">
              <a:lnSpc>
                <a:spcPct val="100000"/>
              </a:lnSpc>
              <a:spcAft>
                <a:spcPts val="0"/>
              </a:spcAft>
              <a:defRPr>
                <a:solidFill>
                  <a:schemeClr val="tx2"/>
                </a:solidFill>
              </a:defRPr>
            </a:lvl4pPr>
            <a:lvl5pPr marL="1518603">
              <a:lnSpc>
                <a:spcPct val="100000"/>
              </a:lnSpc>
              <a:spcAft>
                <a:spcPts val="0"/>
              </a:spcAft>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12230183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125" y="295275"/>
            <a:ext cx="11180763" cy="666750"/>
          </a:xfrm>
          <a:prstGeom prst="rect">
            <a:avLst/>
          </a:prstGeom>
        </p:spPr>
        <p:txBody>
          <a:bodyPr vert="horz" lIns="0" tIns="0" rIns="0" bIns="0" rtlCol="0" anchor="b">
            <a:noAutofit/>
          </a:bodyPr>
          <a:lstStyle/>
          <a:p>
            <a:r>
              <a:rPr lang="en-US"/>
              <a:t>Click to edit Master title style</a:t>
            </a: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92125" y="1479550"/>
            <a:ext cx="11180763" cy="40862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descr="A close up of a sign&#10;&#10;Description generated with very high confidence">
            <a:extLst>
              <a:ext uri="{FF2B5EF4-FFF2-40B4-BE49-F238E27FC236}">
                <a16:creationId xmlns:a16="http://schemas.microsoft.com/office/drawing/2014/main" id="{85C44994-EE29-4E68-942C-33DEE4CDA452}"/>
              </a:ext>
            </a:extLst>
          </p:cNvPr>
          <p:cNvPicPr>
            <a:picLocks noChangeAspect="1"/>
          </p:cNvPicPr>
          <p:nvPr userDrawn="1"/>
        </p:nvPicPr>
        <p:blipFill>
          <a:blip r:embed="rId25"/>
          <a:stretch>
            <a:fillRect/>
          </a:stretch>
        </p:blipFill>
        <p:spPr>
          <a:xfrm>
            <a:off x="9155113" y="6416914"/>
            <a:ext cx="2904881" cy="349690"/>
          </a:xfrm>
          <a:prstGeom prst="rect">
            <a:avLst/>
          </a:prstGeom>
        </p:spPr>
      </p:pic>
      <p:sp>
        <p:nvSpPr>
          <p:cNvPr id="1029" name="TextBox 26"/>
          <p:cNvSpPr txBox="1">
            <a:spLocks noChangeArrowheads="1"/>
          </p:cNvSpPr>
          <p:nvPr userDrawn="1"/>
        </p:nvSpPr>
        <p:spPr bwMode="auto">
          <a:xfrm flipH="1">
            <a:off x="1485798" y="6347664"/>
            <a:ext cx="1092031" cy="138499"/>
          </a:xfrm>
          <a:prstGeom prst="rect">
            <a:avLst/>
          </a:prstGeom>
          <a:noFill/>
          <a:ln>
            <a:noFill/>
          </a:ln>
        </p:spPr>
        <p:txBody>
          <a:bodyPr wrap="square"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2682C2D1-8EA8-E748-B66F-74D4D53CF8F8}" type="slidenum">
              <a:rPr kumimoji="0" lang="en-US" altLang="en-US" sz="1000" b="0" i="0" u="none" strike="noStrike" kern="1200" cap="none" spc="0" normalizeH="0" baseline="0" noProof="0" smtClean="0">
                <a:ln>
                  <a:noFill/>
                </a:ln>
                <a:solidFill>
                  <a:srgbClr val="7F7F7F"/>
                </a:solidFill>
                <a:effectLst/>
                <a:uLnTx/>
                <a:uFillTx/>
                <a:latin typeface="Lato" panose="020F0502020204030203" pitchFamily="34"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dirty="0">
              <a:ln>
                <a:noFill/>
              </a:ln>
              <a:solidFill>
                <a:srgbClr val="7F7F7F"/>
              </a:solidFill>
              <a:effectLst/>
              <a:uLnTx/>
              <a:uFillTx/>
              <a:latin typeface="Lato" panose="020F0502020204030203" pitchFamily="34" charset="0"/>
              <a:ea typeface="ＭＳ Ｐゴシック" charset="-128"/>
              <a:cs typeface="+mn-cs"/>
            </a:endParaRPr>
          </a:p>
        </p:txBody>
      </p:sp>
      <p:sp>
        <p:nvSpPr>
          <p:cNvPr id="4" name="Footer Placeholder 3">
            <a:extLst>
              <a:ext uri="{FF2B5EF4-FFF2-40B4-BE49-F238E27FC236}">
                <a16:creationId xmlns:a16="http://schemas.microsoft.com/office/drawing/2014/main" id="{F4AB6087-5F79-4BE7-942A-42714288F3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Lato" panose="020F0502020204030203" pitchFamily="34" charset="0"/>
              </a:defRPr>
            </a:lvl1pPr>
          </a:lstStyle>
          <a:p>
            <a:pPr>
              <a:defRPr/>
            </a:pPr>
            <a:endParaRPr lang="en-GB">
              <a:solidFill>
                <a:prstClr val="black">
                  <a:tint val="75000"/>
                </a:prstClr>
              </a:solidFill>
            </a:endParaRPr>
          </a:p>
        </p:txBody>
      </p:sp>
    </p:spTree>
    <p:extLst>
      <p:ext uri="{BB962C8B-B14F-4D97-AF65-F5344CB8AC3E}">
        <p14:creationId xmlns:p14="http://schemas.microsoft.com/office/powerpoint/2010/main" val="530762372"/>
      </p:ext>
    </p:extLst>
  </p:cSld>
  <p:clrMap bg1="lt1" tx1="dk1" bg2="lt2" tx2="dk2" accent1="accent1" accent2="accent2" accent3="accent3" accent4="accent4" accent5="accent5" accent6="accent6" hlink="hlink" folHlink="folHlink"/>
  <p:sldLayoutIdLst>
    <p:sldLayoutId id="2147485512" r:id="rId1"/>
    <p:sldLayoutId id="2147485513" r:id="rId2"/>
    <p:sldLayoutId id="2147485514" r:id="rId3"/>
    <p:sldLayoutId id="2147485515" r:id="rId4"/>
    <p:sldLayoutId id="2147485516" r:id="rId5"/>
    <p:sldLayoutId id="2147485517" r:id="rId6"/>
    <p:sldLayoutId id="2147485518" r:id="rId7"/>
    <p:sldLayoutId id="2147485519" r:id="rId8"/>
    <p:sldLayoutId id="2147485520" r:id="rId9"/>
    <p:sldLayoutId id="2147485521" r:id="rId10"/>
    <p:sldLayoutId id="2147485522" r:id="rId11"/>
    <p:sldLayoutId id="2147485523" r:id="rId12"/>
    <p:sldLayoutId id="2147485524" r:id="rId13"/>
    <p:sldLayoutId id="2147485525" r:id="rId14"/>
    <p:sldLayoutId id="2147485526" r:id="rId15"/>
    <p:sldLayoutId id="2147485527" r:id="rId16"/>
    <p:sldLayoutId id="2147485528" r:id="rId17"/>
    <p:sldLayoutId id="2147485529" r:id="rId18"/>
    <p:sldLayoutId id="2147485530" r:id="rId19"/>
    <p:sldLayoutId id="2147485531" r:id="rId20"/>
    <p:sldLayoutId id="2147485532" r:id="rId21"/>
    <p:sldLayoutId id="2147485533" r:id="rId22"/>
    <p:sldLayoutId id="2147485534" r:id="rId23"/>
  </p:sldLayoutIdLst>
  <p:hf hdr="0" ftr="0" dt="0"/>
  <p:txStyles>
    <p:titleStyle>
      <a:lvl1pPr algn="l" rtl="0" eaLnBrk="1" fontAlgn="base" hangingPunct="1">
        <a:lnSpc>
          <a:spcPct val="85000"/>
        </a:lnSpc>
        <a:spcBef>
          <a:spcPct val="0"/>
        </a:spcBef>
        <a:spcAft>
          <a:spcPct val="0"/>
        </a:spcAft>
        <a:defRPr sz="3600" b="1" kern="1200" spc="-50">
          <a:solidFill>
            <a:schemeClr val="accent1"/>
          </a:solidFill>
          <a:latin typeface="Lato" panose="020F0502020204030203" pitchFamily="34" charset="0"/>
          <a:ea typeface="ＭＳ Ｐゴシック" charset="0"/>
          <a:cs typeface="Lato" panose="020F0502020204030203" pitchFamily="34"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Lato" panose="020F0502020204030203" pitchFamily="34" charset="0"/>
          <a:ea typeface="ＭＳ Ｐゴシック" charset="0"/>
          <a:cs typeface="Lato" panose="020F0502020204030203" pitchFamily="34"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kern="1200">
          <a:solidFill>
            <a:srgbClr val="383838"/>
          </a:solidFill>
          <a:latin typeface="Lato" panose="020F0502020204030203" pitchFamily="34" charset="0"/>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Lato" panose="020F0502020204030203" pitchFamily="34" charset="0"/>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83838"/>
          </a:solidFill>
          <a:latin typeface="Lato" panose="020F0502020204030203" pitchFamily="34" charset="0"/>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Lato" panose="020F0502020204030203" pitchFamily="34" charset="0"/>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3000" b="-2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649606" y="2090674"/>
            <a:ext cx="5045507" cy="1556425"/>
          </a:xfrm>
        </p:spPr>
        <p:txBody>
          <a:bodyPr/>
          <a:lstStyle/>
          <a:p>
            <a:r>
              <a:rPr lang="en-GB" b="1" dirty="0"/>
              <a:t>Project – </a:t>
            </a:r>
            <a:br>
              <a:rPr lang="en-GB" b="1" dirty="0"/>
            </a:br>
            <a:r>
              <a:rPr lang="en-GB" b="1" dirty="0"/>
              <a:t>Healthy Eating Quiz Machine</a:t>
            </a:r>
            <a:endParaRPr lang="en-US" dirty="0"/>
          </a:p>
        </p:txBody>
      </p:sp>
      <p:sp>
        <p:nvSpPr>
          <p:cNvPr id="5" name="Text Placeholder 4">
            <a:extLst>
              <a:ext uri="{FF2B5EF4-FFF2-40B4-BE49-F238E27FC236}">
                <a16:creationId xmlns:a16="http://schemas.microsoft.com/office/drawing/2014/main" id="{DA47CA65-118E-4C68-8053-C1B78F10B2CE}"/>
              </a:ext>
            </a:extLst>
          </p:cNvPr>
          <p:cNvSpPr>
            <a:spLocks noGrp="1"/>
          </p:cNvSpPr>
          <p:nvPr>
            <p:ph type="body" sz="quarter" idx="14"/>
          </p:nvPr>
        </p:nvSpPr>
        <p:spPr>
          <a:xfrm>
            <a:off x="7426906" y="1406902"/>
            <a:ext cx="4268207" cy="289871"/>
          </a:xfrm>
        </p:spPr>
        <p:txBody>
          <a:bodyPr/>
          <a:lstStyle/>
          <a:p>
            <a:r>
              <a:rPr lang="en-GB" dirty="0"/>
              <a:t>Lesson 5</a:t>
            </a:r>
          </a:p>
        </p:txBody>
      </p:sp>
      <p:sp>
        <p:nvSpPr>
          <p:cNvPr id="3" name="Subtitle 2">
            <a:extLst>
              <a:ext uri="{FF2B5EF4-FFF2-40B4-BE49-F238E27FC236}">
                <a16:creationId xmlns:a16="http://schemas.microsoft.com/office/drawing/2014/main" id="{AC76BDF9-063D-476A-966D-F81AA9B6C05F}"/>
              </a:ext>
            </a:extLst>
          </p:cNvPr>
          <p:cNvSpPr>
            <a:spLocks noGrp="1"/>
          </p:cNvSpPr>
          <p:nvPr>
            <p:ph type="subTitle" idx="1"/>
          </p:nvPr>
        </p:nvSpPr>
        <p:spPr>
          <a:xfrm>
            <a:off x="6651970" y="4053507"/>
            <a:ext cx="5040778" cy="739253"/>
          </a:xfrm>
        </p:spPr>
        <p:txBody>
          <a:bodyPr/>
          <a:lstStyle/>
          <a:p>
            <a:r>
              <a:rPr lang="en-GB" dirty="0"/>
              <a:t>Planning the Quiz</a:t>
            </a:r>
          </a:p>
        </p:txBody>
      </p:sp>
      <p:pic>
        <p:nvPicPr>
          <p:cNvPr id="8" name="Picture 7">
            <a:extLst>
              <a:ext uri="{FF2B5EF4-FFF2-40B4-BE49-F238E27FC236}">
                <a16:creationId xmlns:a16="http://schemas.microsoft.com/office/drawing/2014/main" id="{CD012B5F-0637-4CE5-B949-1A777FCF8A34}"/>
              </a:ext>
            </a:extLst>
          </p:cNvPr>
          <p:cNvPicPr>
            <a:picLocks noChangeAspect="1"/>
          </p:cNvPicPr>
          <p:nvPr/>
        </p:nvPicPr>
        <p:blipFill>
          <a:blip r:embed="rId4"/>
          <a:stretch>
            <a:fillRect/>
          </a:stretch>
        </p:blipFill>
        <p:spPr>
          <a:xfrm>
            <a:off x="7477006" y="5938981"/>
            <a:ext cx="4280971" cy="6227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E8989-3403-4D5A-AEF2-A3FAC477418E}"/>
              </a:ext>
            </a:extLst>
          </p:cNvPr>
          <p:cNvSpPr>
            <a:spLocks noGrp="1"/>
          </p:cNvSpPr>
          <p:nvPr>
            <p:ph type="title"/>
          </p:nvPr>
        </p:nvSpPr>
        <p:spPr/>
        <p:txBody>
          <a:bodyPr/>
          <a:lstStyle/>
          <a:p>
            <a:r>
              <a:rPr lang="en-GB" dirty="0">
                <a:latin typeface="Lato" panose="020F0502020204030203" pitchFamily="34" charset="0"/>
              </a:rPr>
              <a:t>What You Will Learn</a:t>
            </a:r>
          </a:p>
        </p:txBody>
      </p:sp>
      <p:sp>
        <p:nvSpPr>
          <p:cNvPr id="3" name="Content Placeholder 2">
            <a:extLst>
              <a:ext uri="{FF2B5EF4-FFF2-40B4-BE49-F238E27FC236}">
                <a16:creationId xmlns:a16="http://schemas.microsoft.com/office/drawing/2014/main" id="{7E788CEC-0DE0-4FBE-9ADC-A69C576AA1E8}"/>
              </a:ext>
            </a:extLst>
          </p:cNvPr>
          <p:cNvSpPr>
            <a:spLocks noGrp="1"/>
          </p:cNvSpPr>
          <p:nvPr>
            <p:ph idx="1"/>
          </p:nvPr>
        </p:nvSpPr>
        <p:spPr/>
        <p:txBody>
          <a:bodyPr/>
          <a:lstStyle/>
          <a:p>
            <a:pPr>
              <a:spcBef>
                <a:spcPts val="1200"/>
              </a:spcBef>
            </a:pPr>
            <a:r>
              <a:rPr lang="en-GB" dirty="0"/>
              <a:t>Healthy eating and exercise are an import part of children lives</a:t>
            </a:r>
          </a:p>
          <a:p>
            <a:pPr>
              <a:spcBef>
                <a:spcPts val="1200"/>
              </a:spcBef>
            </a:pPr>
            <a:r>
              <a:rPr lang="en-GB" dirty="0"/>
              <a:t>You have </a:t>
            </a:r>
            <a:r>
              <a:rPr lang="en-GB" dirty="0">
                <a:latin typeface="Lato" panose="020F0502020204030203" pitchFamily="34" charset="0"/>
              </a:rPr>
              <a:t>been</a:t>
            </a:r>
            <a:r>
              <a:rPr lang="en-GB" dirty="0"/>
              <a:t> tasked with creating a digital quiz that asks students about what they eat</a:t>
            </a:r>
          </a:p>
          <a:p>
            <a:pPr>
              <a:spcBef>
                <a:spcPts val="1200"/>
              </a:spcBef>
            </a:pPr>
            <a:r>
              <a:rPr lang="en-GB" dirty="0"/>
              <a:t>They answer a question or questions and the program tells them a score, or a piece of advice, or a food to eat</a:t>
            </a:r>
          </a:p>
          <a:p>
            <a:pPr marL="0" lvl="0" indent="0">
              <a:buNone/>
            </a:pPr>
            <a:endParaRPr lang="en-GB" dirty="0"/>
          </a:p>
        </p:txBody>
      </p:sp>
    </p:spTree>
    <p:extLst>
      <p:ext uri="{BB962C8B-B14F-4D97-AF65-F5344CB8AC3E}">
        <p14:creationId xmlns:p14="http://schemas.microsoft.com/office/powerpoint/2010/main" val="622452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E8989-3403-4D5A-AEF2-A3FAC477418E}"/>
              </a:ext>
            </a:extLst>
          </p:cNvPr>
          <p:cNvSpPr>
            <a:spLocks noGrp="1"/>
          </p:cNvSpPr>
          <p:nvPr>
            <p:ph type="title"/>
          </p:nvPr>
        </p:nvSpPr>
        <p:spPr/>
        <p:txBody>
          <a:bodyPr/>
          <a:lstStyle/>
          <a:p>
            <a:r>
              <a:rPr lang="en-GB" dirty="0">
                <a:latin typeface="Lato" panose="020F0502020204030203" pitchFamily="34" charset="0"/>
              </a:rPr>
              <a:t>Success Criteria </a:t>
            </a:r>
          </a:p>
        </p:txBody>
      </p:sp>
      <p:sp>
        <p:nvSpPr>
          <p:cNvPr id="5" name="Content Placeholder 2">
            <a:extLst>
              <a:ext uri="{FF2B5EF4-FFF2-40B4-BE49-F238E27FC236}">
                <a16:creationId xmlns:a16="http://schemas.microsoft.com/office/drawing/2014/main" id="{D471B01E-51A9-46DB-AA43-626768929952}"/>
              </a:ext>
            </a:extLst>
          </p:cNvPr>
          <p:cNvSpPr>
            <a:spLocks noGrp="1"/>
          </p:cNvSpPr>
          <p:nvPr>
            <p:ph idx="1"/>
          </p:nvPr>
        </p:nvSpPr>
        <p:spPr>
          <a:xfrm>
            <a:off x="492124" y="1237785"/>
            <a:ext cx="10592971" cy="4595203"/>
          </a:xfrm>
        </p:spPr>
        <p:txBody>
          <a:bodyPr/>
          <a:lstStyle/>
          <a:p>
            <a:pPr marL="0" indent="0">
              <a:spcBef>
                <a:spcPts val="1200"/>
              </a:spcBef>
              <a:buNone/>
            </a:pPr>
            <a:r>
              <a:rPr lang="en-GB" dirty="0">
                <a:latin typeface="Lato" panose="020F0502020204030203" pitchFamily="34" charset="0"/>
              </a:rPr>
              <a:t>The product must: </a:t>
            </a:r>
          </a:p>
          <a:p>
            <a:pPr lvl="0">
              <a:spcBef>
                <a:spcPts val="1200"/>
              </a:spcBef>
            </a:pPr>
            <a:r>
              <a:rPr lang="en-GB" dirty="0">
                <a:latin typeface="Lato" panose="020F0502020204030203" pitchFamily="34" charset="0"/>
              </a:rPr>
              <a:t>Have a display that the micro:bit is embedded in</a:t>
            </a:r>
          </a:p>
          <a:p>
            <a:pPr lvl="0">
              <a:spcBef>
                <a:spcPts val="1200"/>
              </a:spcBef>
            </a:pPr>
            <a:r>
              <a:rPr lang="en-GB" dirty="0">
                <a:latin typeface="Lato" panose="020F0502020204030203" pitchFamily="34" charset="0"/>
              </a:rPr>
              <a:t>Be robust enough to be played with</a:t>
            </a:r>
          </a:p>
          <a:p>
            <a:pPr lvl="0">
              <a:spcBef>
                <a:spcPts val="1200"/>
              </a:spcBef>
            </a:pPr>
            <a:r>
              <a:rPr lang="en-GB" dirty="0">
                <a:latin typeface="Lato" panose="020F0502020204030203" pitchFamily="34" charset="0"/>
              </a:rPr>
              <a:t>Contain a micro:bit that users can interact with</a:t>
            </a:r>
          </a:p>
          <a:p>
            <a:pPr lvl="0">
              <a:spcBef>
                <a:spcPts val="1200"/>
              </a:spcBef>
            </a:pPr>
            <a:r>
              <a:rPr lang="en-GB" dirty="0">
                <a:latin typeface="Lato" panose="020F0502020204030203" pitchFamily="34" charset="0"/>
              </a:rPr>
              <a:t>Use the </a:t>
            </a:r>
            <a:r>
              <a:rPr lang="en-GB" b="1" dirty="0">
                <a:solidFill>
                  <a:srgbClr val="002B49"/>
                </a:solidFill>
                <a:latin typeface="Lato" panose="020F0502020204030203" pitchFamily="34" charset="0"/>
              </a:rPr>
              <a:t>buttons</a:t>
            </a:r>
            <a:r>
              <a:rPr lang="en-GB" dirty="0">
                <a:latin typeface="Lato" panose="020F0502020204030203" pitchFamily="34" charset="0"/>
              </a:rPr>
              <a:t> to input answers</a:t>
            </a:r>
          </a:p>
          <a:p>
            <a:pPr lvl="0">
              <a:spcBef>
                <a:spcPts val="1200"/>
              </a:spcBef>
            </a:pPr>
            <a:r>
              <a:rPr lang="en-GB" dirty="0">
                <a:latin typeface="Lato" panose="020F0502020204030203" pitchFamily="34" charset="0"/>
              </a:rPr>
              <a:t>Provide some feedback to the user, a score, some advice or a food to eat</a:t>
            </a:r>
          </a:p>
          <a:p>
            <a:pPr>
              <a:spcBef>
                <a:spcPts val="1200"/>
              </a:spcBef>
            </a:pPr>
            <a:endParaRPr lang="en-GB" dirty="0">
              <a:latin typeface="Lato" panose="020F0502020204030203" pitchFamily="34" charset="0"/>
            </a:endParaRPr>
          </a:p>
          <a:p>
            <a:pPr>
              <a:spcBef>
                <a:spcPts val="1200"/>
              </a:spcBef>
            </a:pPr>
            <a:endParaRPr lang="en-GB" dirty="0">
              <a:latin typeface="Lato" panose="020F0502020204030203" pitchFamily="34" charset="0"/>
            </a:endParaRPr>
          </a:p>
        </p:txBody>
      </p:sp>
    </p:spTree>
    <p:extLst>
      <p:ext uri="{BB962C8B-B14F-4D97-AF65-F5344CB8AC3E}">
        <p14:creationId xmlns:p14="http://schemas.microsoft.com/office/powerpoint/2010/main" val="3587136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8E0D4-1C10-4126-B29E-C62C1A63C911}"/>
              </a:ext>
            </a:extLst>
          </p:cNvPr>
          <p:cNvSpPr>
            <a:spLocks noGrp="1"/>
          </p:cNvSpPr>
          <p:nvPr>
            <p:ph type="title"/>
          </p:nvPr>
        </p:nvSpPr>
        <p:spPr/>
        <p:txBody>
          <a:bodyPr/>
          <a:lstStyle/>
          <a:p>
            <a:r>
              <a:rPr lang="en-GB" dirty="0">
                <a:latin typeface="Lato" panose="020F0502020204030203" pitchFamily="34" charset="0"/>
              </a:rPr>
              <a:t>Some Ideas</a:t>
            </a:r>
          </a:p>
        </p:txBody>
      </p:sp>
      <p:sp>
        <p:nvSpPr>
          <p:cNvPr id="3" name="Content Placeholder 2">
            <a:extLst>
              <a:ext uri="{FF2B5EF4-FFF2-40B4-BE49-F238E27FC236}">
                <a16:creationId xmlns:a16="http://schemas.microsoft.com/office/drawing/2014/main" id="{BEDE4D19-FA43-4CD5-9A37-E1C7C89C1C55}"/>
              </a:ext>
            </a:extLst>
          </p:cNvPr>
          <p:cNvSpPr>
            <a:spLocks noGrp="1"/>
          </p:cNvSpPr>
          <p:nvPr>
            <p:ph idx="1"/>
          </p:nvPr>
        </p:nvSpPr>
        <p:spPr/>
        <p:txBody>
          <a:bodyPr/>
          <a:lstStyle/>
          <a:p>
            <a:pPr marL="0" indent="0">
              <a:spcBef>
                <a:spcPts val="1200"/>
              </a:spcBef>
              <a:buNone/>
            </a:pPr>
            <a:r>
              <a:rPr lang="en-GB" dirty="0">
                <a:latin typeface="Lato" panose="020F0502020204030203" pitchFamily="34" charset="0"/>
              </a:rPr>
              <a:t>Here are some possible ideas that could be programmed:</a:t>
            </a:r>
          </a:p>
          <a:p>
            <a:pPr lvl="0">
              <a:spcBef>
                <a:spcPts val="1200"/>
              </a:spcBef>
            </a:pPr>
            <a:r>
              <a:rPr lang="en-GB" dirty="0">
                <a:latin typeface="Lato" panose="020F0502020204030203" pitchFamily="34" charset="0"/>
              </a:rPr>
              <a:t>Provide instructions</a:t>
            </a:r>
          </a:p>
          <a:p>
            <a:pPr lvl="0">
              <a:spcBef>
                <a:spcPts val="1200"/>
              </a:spcBef>
            </a:pPr>
            <a:r>
              <a:rPr lang="en-GB" dirty="0">
                <a:latin typeface="Lato" panose="020F0502020204030203" pitchFamily="34" charset="0"/>
              </a:rPr>
              <a:t>Ask the child a question – this could be on a sheet of paper or scrolled across the micro:bit</a:t>
            </a:r>
          </a:p>
          <a:p>
            <a:pPr lvl="0">
              <a:spcBef>
                <a:spcPts val="1200"/>
              </a:spcBef>
            </a:pPr>
            <a:r>
              <a:rPr lang="en-GB" dirty="0">
                <a:latin typeface="Lato" panose="020F0502020204030203" pitchFamily="34" charset="0"/>
              </a:rPr>
              <a:t>Allow them to respond with Button A , B or A and B</a:t>
            </a:r>
          </a:p>
          <a:p>
            <a:pPr lvl="0">
              <a:spcBef>
                <a:spcPts val="1200"/>
              </a:spcBef>
            </a:pPr>
            <a:r>
              <a:rPr lang="en-GB" dirty="0">
                <a:latin typeface="Lato" panose="020F0502020204030203" pitchFamily="34" charset="0"/>
              </a:rPr>
              <a:t>Record the answers (</a:t>
            </a:r>
            <a:r>
              <a:rPr lang="en-GB" b="1" dirty="0">
                <a:solidFill>
                  <a:srgbClr val="002B49"/>
                </a:solidFill>
                <a:latin typeface="Lato" panose="020F0502020204030203" pitchFamily="34" charset="0"/>
              </a:rPr>
              <a:t>variables</a:t>
            </a:r>
            <a:r>
              <a:rPr lang="en-GB" dirty="0">
                <a:latin typeface="Lato" panose="020F0502020204030203" pitchFamily="34" charset="0"/>
              </a:rPr>
              <a:t>)</a:t>
            </a:r>
          </a:p>
          <a:p>
            <a:pPr lvl="0">
              <a:spcBef>
                <a:spcPts val="1200"/>
              </a:spcBef>
            </a:pPr>
            <a:r>
              <a:rPr lang="en-GB" dirty="0">
                <a:latin typeface="Lato" panose="020F0502020204030203" pitchFamily="34" charset="0"/>
              </a:rPr>
              <a:t>Display a score at the end</a:t>
            </a:r>
          </a:p>
          <a:p>
            <a:pPr lvl="0">
              <a:spcBef>
                <a:spcPts val="1200"/>
              </a:spcBef>
            </a:pPr>
            <a:r>
              <a:rPr lang="en-GB" dirty="0">
                <a:latin typeface="Lato" panose="020F0502020204030203" pitchFamily="34" charset="0"/>
              </a:rPr>
              <a:t>Use the overall score to provide a piece of advice</a:t>
            </a:r>
          </a:p>
          <a:p>
            <a:pPr lvl="0">
              <a:spcBef>
                <a:spcPts val="1200"/>
              </a:spcBef>
            </a:pPr>
            <a:r>
              <a:rPr lang="en-GB" dirty="0">
                <a:latin typeface="Lato" panose="020F0502020204030203" pitchFamily="34" charset="0"/>
              </a:rPr>
              <a:t>Use an LED to flash if a certain score is reached</a:t>
            </a:r>
          </a:p>
          <a:p>
            <a:endParaRPr lang="en-GB" dirty="0">
              <a:latin typeface="Lato" panose="020F0502020204030203" pitchFamily="34" charset="0"/>
            </a:endParaRPr>
          </a:p>
        </p:txBody>
      </p:sp>
    </p:spTree>
    <p:extLst>
      <p:ext uri="{BB962C8B-B14F-4D97-AF65-F5344CB8AC3E}">
        <p14:creationId xmlns:p14="http://schemas.microsoft.com/office/powerpoint/2010/main" val="1246969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8E0D4-1C10-4126-B29E-C62C1A63C911}"/>
              </a:ext>
            </a:extLst>
          </p:cNvPr>
          <p:cNvSpPr>
            <a:spLocks noGrp="1"/>
          </p:cNvSpPr>
          <p:nvPr>
            <p:ph type="title"/>
          </p:nvPr>
        </p:nvSpPr>
        <p:spPr/>
        <p:txBody>
          <a:bodyPr/>
          <a:lstStyle/>
          <a:p>
            <a:r>
              <a:rPr lang="en-GB" dirty="0">
                <a:latin typeface="Lato" panose="020F0502020204030203" pitchFamily="34" charset="0"/>
              </a:rPr>
              <a:t>Some Ideas</a:t>
            </a:r>
          </a:p>
        </p:txBody>
      </p:sp>
      <p:pic>
        <p:nvPicPr>
          <p:cNvPr id="11" name="Picture 10">
            <a:extLst>
              <a:ext uri="{FF2B5EF4-FFF2-40B4-BE49-F238E27FC236}">
                <a16:creationId xmlns:a16="http://schemas.microsoft.com/office/drawing/2014/main" id="{C6E64DE9-0607-4562-BE0A-ACBE33A78E55}"/>
              </a:ext>
            </a:extLst>
          </p:cNvPr>
          <p:cNvPicPr>
            <a:picLocks noChangeAspect="1"/>
          </p:cNvPicPr>
          <p:nvPr/>
        </p:nvPicPr>
        <p:blipFill rotWithShape="1">
          <a:blip r:embed="rId2"/>
          <a:srcRect l="56725" t="25029" r="15644" b="38480"/>
          <a:stretch/>
        </p:blipFill>
        <p:spPr>
          <a:xfrm>
            <a:off x="3101527" y="1153809"/>
            <a:ext cx="5961957" cy="4920981"/>
          </a:xfrm>
          <a:prstGeom prst="rect">
            <a:avLst/>
          </a:prstGeom>
        </p:spPr>
      </p:pic>
    </p:spTree>
    <p:extLst>
      <p:ext uri="{BB962C8B-B14F-4D97-AF65-F5344CB8AC3E}">
        <p14:creationId xmlns:p14="http://schemas.microsoft.com/office/powerpoint/2010/main" val="3600724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8E0D4-1C10-4126-B29E-C62C1A63C911}"/>
              </a:ext>
            </a:extLst>
          </p:cNvPr>
          <p:cNvSpPr>
            <a:spLocks noGrp="1"/>
          </p:cNvSpPr>
          <p:nvPr>
            <p:ph type="title"/>
          </p:nvPr>
        </p:nvSpPr>
        <p:spPr/>
        <p:txBody>
          <a:bodyPr/>
          <a:lstStyle/>
          <a:p>
            <a:r>
              <a:rPr lang="en-GB" dirty="0">
                <a:latin typeface="Lato" panose="020F0502020204030203" pitchFamily="34" charset="0"/>
              </a:rPr>
              <a:t>Pro-tip</a:t>
            </a:r>
          </a:p>
        </p:txBody>
      </p:sp>
      <p:sp>
        <p:nvSpPr>
          <p:cNvPr id="3" name="Content Placeholder 2">
            <a:extLst>
              <a:ext uri="{FF2B5EF4-FFF2-40B4-BE49-F238E27FC236}">
                <a16:creationId xmlns:a16="http://schemas.microsoft.com/office/drawing/2014/main" id="{BEDE4D19-FA43-4CD5-9A37-E1C7C89C1C55}"/>
              </a:ext>
            </a:extLst>
          </p:cNvPr>
          <p:cNvSpPr>
            <a:spLocks noGrp="1"/>
          </p:cNvSpPr>
          <p:nvPr>
            <p:ph idx="1"/>
          </p:nvPr>
        </p:nvSpPr>
        <p:spPr/>
        <p:txBody>
          <a:bodyPr/>
          <a:lstStyle/>
          <a:p>
            <a:r>
              <a:rPr lang="en-GB" dirty="0">
                <a:latin typeface="Lato" panose="020F0502020204030203" pitchFamily="34" charset="0"/>
              </a:rPr>
              <a:t>Plan the questions, answers and responses first before you start building your program.  This will support you to use the correct selection code and responses.  </a:t>
            </a:r>
          </a:p>
          <a:p>
            <a:pPr marL="512763" lvl="2" indent="0">
              <a:spcBef>
                <a:spcPts val="800"/>
              </a:spcBef>
              <a:buNone/>
            </a:pPr>
            <a:endParaRPr lang="en-GB" sz="2400" i="1" dirty="0">
              <a:latin typeface="Lato" panose="020F0502020204030203" pitchFamily="34" charset="0"/>
            </a:endParaRPr>
          </a:p>
          <a:p>
            <a:pPr marL="512763" lvl="2" indent="0">
              <a:spcBef>
                <a:spcPts val="800"/>
              </a:spcBef>
              <a:buNone/>
            </a:pPr>
            <a:r>
              <a:rPr lang="en-GB" sz="2400" i="1" dirty="0">
                <a:latin typeface="Lato" panose="020F0502020204030203" pitchFamily="34" charset="0"/>
              </a:rPr>
              <a:t>Question 1 – Do you drink more than two cans of pop a day? </a:t>
            </a:r>
            <a:endParaRPr lang="en-GB" sz="2400" dirty="0">
              <a:latin typeface="Lato" panose="020F0502020204030203" pitchFamily="34" charset="0"/>
            </a:endParaRPr>
          </a:p>
          <a:p>
            <a:pPr marL="512763" lvl="2" indent="0">
              <a:spcBef>
                <a:spcPts val="800"/>
              </a:spcBef>
              <a:buNone/>
            </a:pPr>
            <a:r>
              <a:rPr lang="en-GB" sz="2400" i="1" dirty="0">
                <a:latin typeface="Lato" panose="020F0502020204030203" pitchFamily="34" charset="0"/>
              </a:rPr>
              <a:t>A = Yes	B = No</a:t>
            </a:r>
            <a:endParaRPr lang="en-GB" sz="2400" dirty="0">
              <a:latin typeface="Lato" panose="020F0502020204030203" pitchFamily="34" charset="0"/>
            </a:endParaRPr>
          </a:p>
          <a:p>
            <a:pPr marL="512763" lvl="2" indent="0">
              <a:spcBef>
                <a:spcPts val="800"/>
              </a:spcBef>
              <a:buNone/>
            </a:pPr>
            <a:r>
              <a:rPr lang="en-GB" sz="2400" i="1" dirty="0">
                <a:latin typeface="Lato" panose="020F0502020204030203" pitchFamily="34" charset="0"/>
              </a:rPr>
              <a:t>Response A = Sad face</a:t>
            </a:r>
            <a:endParaRPr lang="en-GB" sz="2400" dirty="0">
              <a:latin typeface="Lato" panose="020F0502020204030203" pitchFamily="34" charset="0"/>
            </a:endParaRPr>
          </a:p>
          <a:p>
            <a:pPr marL="512763" lvl="2" indent="0">
              <a:spcBef>
                <a:spcPts val="800"/>
              </a:spcBef>
              <a:buNone/>
            </a:pPr>
            <a:r>
              <a:rPr lang="en-GB" sz="2400" i="1" dirty="0">
                <a:latin typeface="Lato" panose="020F0502020204030203" pitchFamily="34" charset="0"/>
              </a:rPr>
              <a:t>Response B = Smile</a:t>
            </a:r>
            <a:endParaRPr lang="en-GB" sz="2400" dirty="0">
              <a:latin typeface="Lato" panose="020F0502020204030203" pitchFamily="34" charset="0"/>
            </a:endParaRPr>
          </a:p>
          <a:p>
            <a:pPr marL="0" indent="0">
              <a:buNone/>
            </a:pPr>
            <a:endParaRPr lang="en-GB" dirty="0">
              <a:latin typeface="Lato" panose="020F0502020204030203" pitchFamily="34" charset="0"/>
            </a:endParaRPr>
          </a:p>
        </p:txBody>
      </p:sp>
    </p:spTree>
    <p:extLst>
      <p:ext uri="{BB962C8B-B14F-4D97-AF65-F5344CB8AC3E}">
        <p14:creationId xmlns:p14="http://schemas.microsoft.com/office/powerpoint/2010/main" val="1700285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8E0D4-1C10-4126-B29E-C62C1A63C911}"/>
              </a:ext>
            </a:extLst>
          </p:cNvPr>
          <p:cNvSpPr>
            <a:spLocks noGrp="1"/>
          </p:cNvSpPr>
          <p:nvPr>
            <p:ph type="title"/>
          </p:nvPr>
        </p:nvSpPr>
        <p:spPr/>
        <p:txBody>
          <a:bodyPr/>
          <a:lstStyle/>
          <a:p>
            <a:r>
              <a:rPr lang="en-GB" dirty="0"/>
              <a:t>Plenary</a:t>
            </a:r>
          </a:p>
        </p:txBody>
      </p:sp>
      <p:sp>
        <p:nvSpPr>
          <p:cNvPr id="3" name="Content Placeholder 2">
            <a:extLst>
              <a:ext uri="{FF2B5EF4-FFF2-40B4-BE49-F238E27FC236}">
                <a16:creationId xmlns:a16="http://schemas.microsoft.com/office/drawing/2014/main" id="{BEDE4D19-FA43-4CD5-9A37-E1C7C89C1C55}"/>
              </a:ext>
            </a:extLst>
          </p:cNvPr>
          <p:cNvSpPr>
            <a:spLocks noGrp="1"/>
          </p:cNvSpPr>
          <p:nvPr>
            <p:ph idx="1"/>
          </p:nvPr>
        </p:nvSpPr>
        <p:spPr/>
        <p:txBody>
          <a:bodyPr/>
          <a:lstStyle/>
          <a:p>
            <a:pPr>
              <a:spcBef>
                <a:spcPts val="1200"/>
              </a:spcBef>
            </a:pPr>
            <a:r>
              <a:rPr lang="en-GB" dirty="0"/>
              <a:t>What is going well?</a:t>
            </a:r>
          </a:p>
          <a:p>
            <a:pPr>
              <a:spcBef>
                <a:spcPts val="1200"/>
              </a:spcBef>
            </a:pPr>
            <a:r>
              <a:rPr lang="en-GB" dirty="0"/>
              <a:t>What areas are you struggling with?</a:t>
            </a:r>
          </a:p>
          <a:p>
            <a:pPr>
              <a:spcBef>
                <a:spcPts val="1200"/>
              </a:spcBef>
            </a:pPr>
            <a:r>
              <a:rPr lang="en-GB" dirty="0"/>
              <a:t>Where can you find support or help to resolve these problems.</a:t>
            </a:r>
          </a:p>
          <a:p>
            <a:pPr>
              <a:spcBef>
                <a:spcPts val="1200"/>
              </a:spcBef>
            </a:pPr>
            <a:r>
              <a:rPr lang="en-GB" dirty="0"/>
              <a:t>How is it working as a team?</a:t>
            </a:r>
          </a:p>
          <a:p>
            <a:pPr>
              <a:spcBef>
                <a:spcPts val="1200"/>
              </a:spcBef>
            </a:pPr>
            <a:r>
              <a:rPr lang="en-GB" dirty="0"/>
              <a:t>What one thing do you need to do before next session?</a:t>
            </a:r>
          </a:p>
          <a:p>
            <a:endParaRPr lang="en-GB" dirty="0"/>
          </a:p>
        </p:txBody>
      </p:sp>
    </p:spTree>
    <p:extLst>
      <p:ext uri="{BB962C8B-B14F-4D97-AF65-F5344CB8AC3E}">
        <p14:creationId xmlns:p14="http://schemas.microsoft.com/office/powerpoint/2010/main" val="1772395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4259265"/>
      </p:ext>
    </p:extLst>
  </p:cSld>
  <p:clrMapOvr>
    <a:masterClrMapping/>
  </p:clrMapOvr>
</p:sld>
</file>

<file path=ppt/theme/theme1.xml><?xml version="1.0" encoding="utf-8"?>
<a:theme xmlns:a="http://schemas.openxmlformats.org/drawingml/2006/main" name="1_Arm_PPT_Public">
  <a:themeElements>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Slide deck template" id="{EBD0F82C-B29A-419D-9CAF-EE093087092D}" vid="{2C60A0D2-D733-4FD8-9890-1E1CFEC488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customXsn xmlns="http://schemas.microsoft.com/office/2006/metadata/customXsn">
  <xsnLocation/>
  <cached>True</cached>
  <openByDefault>True</openByDefault>
  <xsnScope/>
</customXsn>
</file>

<file path=customXml/item4.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675509F-A6F5-4147-861D-E4CC99F48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sharepoint/v3/fields"/>
    <ds:schemaRef ds:uri="c0950e01-db07-4e41-9c32-b7a8e9fcc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7F2E56-8924-419D-99E9-79DB71144EB2}">
  <ds:schemaRefs>
    <ds:schemaRef ds:uri="http://schemas.microsoft.com/sharepoint/events"/>
  </ds:schemaRefs>
</ds:datastoreItem>
</file>

<file path=customXml/itemProps3.xml><?xml version="1.0" encoding="utf-8"?>
<ds:datastoreItem xmlns:ds="http://schemas.openxmlformats.org/officeDocument/2006/customXml" ds:itemID="{C959113B-7FA4-40AB-AF85-5C5588D4771C}">
  <ds:schemaRefs>
    <ds:schemaRef ds:uri="http://schemas.microsoft.com/office/2006/metadata/customXsn"/>
  </ds:schemaRefs>
</ds:datastoreItem>
</file>

<file path=customXml/itemProps4.xml><?xml version="1.0" encoding="utf-8"?>
<ds:datastoreItem xmlns:ds="http://schemas.openxmlformats.org/officeDocument/2006/customXml" ds:itemID="{B61D4E06-5D3F-4994-A4A7-4BA626FA722D}">
  <ds:schemaRefs>
    <ds:schemaRef ds:uri="http://schemas.microsoft.com/office/2006/metadata/properties"/>
    <ds:schemaRef ds:uri="http://schemas.microsoft.com/office/infopath/2007/PartnerControls"/>
    <ds:schemaRef ds:uri="f2ad5090-61a8-4b8c-ab70-68f4ff4d1933"/>
    <ds:schemaRef ds:uri="c0950e01-db07-4e41-9c32-b7a8e9fccc9b"/>
    <ds:schemaRef ds:uri="http://schemas.microsoft.com/sharepoint/v3"/>
    <ds:schemaRef ds:uri="http://schemas.microsoft.com/sharepoint/v3/fields"/>
  </ds:schemaRefs>
</ds:datastoreItem>
</file>

<file path=customXml/itemProps5.xml><?xml version="1.0" encoding="utf-8"?>
<ds:datastoreItem xmlns:ds="http://schemas.openxmlformats.org/officeDocument/2006/customXml" ds:itemID="{82EFBBFE-5AFC-4CAD-AD38-1CB870BDB2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Arm_PPT_2017_confidential_restricted</Template>
  <TotalTime>0</TotalTime>
  <Words>387</Words>
  <Application>Microsoft Office PowerPoint</Application>
  <PresentationFormat>Widescreen</PresentationFormat>
  <Paragraphs>45</Paragraphs>
  <Slides>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Lato</vt:lpstr>
      <vt:lpstr>Wingdings</vt:lpstr>
      <vt:lpstr>1_Arm_PPT_Public</vt:lpstr>
      <vt:lpstr>Project –  Healthy Eating Quiz Machine</vt:lpstr>
      <vt:lpstr>What You Will Learn</vt:lpstr>
      <vt:lpstr>Success Criteria </vt:lpstr>
      <vt:lpstr>Some Ideas</vt:lpstr>
      <vt:lpstr>Some Ideas</vt:lpstr>
      <vt:lpstr>Pro-tip</vt:lpstr>
      <vt:lpstr>Plenary</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Extension ideas for Streetlight </dc:title>
  <dc:subject/>
  <dc:creator/>
  <cp:keywords/>
  <dc:description/>
  <cp:revision>1</cp:revision>
  <dcterms:created xsi:type="dcterms:W3CDTF">2017-09-19T22:21:35Z</dcterms:created>
  <dcterms:modified xsi:type="dcterms:W3CDTF">2020-12-11T10:14:56Z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