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2"/>
  </p:notesMasterIdLst>
  <p:handoutMasterIdLst>
    <p:handoutMasterId r:id="rId13"/>
  </p:handoutMasterIdLst>
  <p:sldIdLst>
    <p:sldId id="332" r:id="rId7"/>
    <p:sldId id="350" r:id="rId8"/>
    <p:sldId id="341" r:id="rId9"/>
    <p:sldId id="346" r:id="rId10"/>
    <p:sldId id="333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71" autoAdjust="0"/>
  </p:normalViewPr>
  <p:slideViewPr>
    <p:cSldViewPr snapToGrid="0">
      <p:cViewPr varScale="1">
        <p:scale>
          <a:sx n="93" d="100"/>
          <a:sy n="93" d="100"/>
        </p:scale>
        <p:origin x="123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10/26/2024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10/26/2024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that the micro:bit has a number of pins, can the students locate them?  Talk over some of the pins and what they do, the GND pin, power pins, input and output pins.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8964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the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37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34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274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657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1274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69055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4051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3226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1696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35803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113660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417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196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0560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78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0387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975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62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0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1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2B0E39CF-17E1-4D81-A32E-7A29BAF8EC6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9011" y="6332524"/>
            <a:ext cx="1115828" cy="39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3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6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047573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72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– </a:t>
            </a:r>
            <a:br>
              <a:rPr lang="en-GB" b="1" dirty="0"/>
            </a:br>
            <a:r>
              <a:rPr lang="en-GB" b="1" dirty="0"/>
              <a:t>Healthy Eating Quiz Machine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217AC-7AF6-4366-95BD-68EA8339BD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26906" y="1456063"/>
            <a:ext cx="4268207" cy="289871"/>
          </a:xfrm>
        </p:spPr>
        <p:txBody>
          <a:bodyPr/>
          <a:lstStyle/>
          <a:p>
            <a:r>
              <a:rPr lang="en-GB"/>
              <a:t>Lesson 6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E5BA3-57C8-4494-9E7E-07D796058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335" y="4101804"/>
            <a:ext cx="5040778" cy="739253"/>
          </a:xfrm>
        </p:spPr>
        <p:txBody>
          <a:bodyPr/>
          <a:lstStyle/>
          <a:p>
            <a:r>
              <a:rPr lang="en-GB" dirty="0"/>
              <a:t>Testing and Evaluation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841" y="5938981"/>
            <a:ext cx="4280971" cy="6227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Criteria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71B01E-51A9-46DB-AA43-626768929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4" y="1237785"/>
            <a:ext cx="10592971" cy="4595203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sz="2800" dirty="0"/>
              <a:t>The product must: </a:t>
            </a:r>
          </a:p>
          <a:p>
            <a:pPr lvl="0">
              <a:spcBef>
                <a:spcPts val="1200"/>
              </a:spcBef>
            </a:pPr>
            <a:r>
              <a:rPr lang="en-GB" sz="2800" dirty="0"/>
              <a:t>Have a display that the micro:bit is embedded in</a:t>
            </a:r>
          </a:p>
          <a:p>
            <a:pPr lvl="0">
              <a:spcBef>
                <a:spcPts val="1200"/>
              </a:spcBef>
            </a:pPr>
            <a:r>
              <a:rPr lang="en-GB" sz="2800" dirty="0"/>
              <a:t>Be robust enough to be played with</a:t>
            </a:r>
          </a:p>
          <a:p>
            <a:pPr lvl="0">
              <a:spcBef>
                <a:spcPts val="1200"/>
              </a:spcBef>
            </a:pPr>
            <a:r>
              <a:rPr lang="en-GB" sz="2800" dirty="0"/>
              <a:t>Contain a micro:bit that users can interact with</a:t>
            </a:r>
          </a:p>
          <a:p>
            <a:pPr lvl="0">
              <a:spcBef>
                <a:spcPts val="1200"/>
              </a:spcBef>
            </a:pPr>
            <a:r>
              <a:rPr lang="en-GB" sz="2800" dirty="0"/>
              <a:t>Use the buttons to input answers</a:t>
            </a:r>
          </a:p>
          <a:p>
            <a:pPr lvl="0">
              <a:spcBef>
                <a:spcPts val="1200"/>
              </a:spcBef>
            </a:pPr>
            <a:r>
              <a:rPr lang="en-GB" sz="2800" dirty="0"/>
              <a:t>provide some feedback to the user, a score, some advice, a food to eat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228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8989-3403-4D5A-AEF2-A3FAC477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8CEC-0DE0-4FBE-9ADC-A69C576AA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66" y="1328043"/>
            <a:ext cx="11180867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Healthy eating and exercise are an import part of children lives.  </a:t>
            </a:r>
          </a:p>
          <a:p>
            <a:pPr>
              <a:spcBef>
                <a:spcPts val="1200"/>
              </a:spcBef>
            </a:pPr>
            <a:r>
              <a:rPr lang="en-GB" dirty="0"/>
              <a:t>You have been tasked with creating a digital  quiz that asks students about what they eat.  </a:t>
            </a:r>
          </a:p>
          <a:p>
            <a:pPr>
              <a:spcBef>
                <a:spcPts val="1200"/>
              </a:spcBef>
            </a:pPr>
            <a:r>
              <a:rPr lang="en-GB" dirty="0"/>
              <a:t>They answer a question or questions and the program tells them a score, or a piece of advice, or a food to eat.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62245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8E0D4-1C10-4126-B29E-C62C1A63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Pro-tip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E4D19-FA43-4CD5-9A37-E1C7C89C1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Plan the questions, answers and responses first before you start building your program.  This will support you to use the correct selection code and responses.  </a:t>
            </a:r>
          </a:p>
          <a:p>
            <a:pPr marL="0" indent="0">
              <a:buNone/>
            </a:pPr>
            <a:endParaRPr lang="en-GB" i="1" dirty="0"/>
          </a:p>
          <a:p>
            <a:pPr marL="512763" lvl="2" indent="0">
              <a:spcBef>
                <a:spcPts val="600"/>
              </a:spcBef>
              <a:buNone/>
            </a:pPr>
            <a:r>
              <a:rPr lang="en-GB" sz="2400" i="1" dirty="0"/>
              <a:t>Question 1 – Do you drink more than two cans of pop a day? </a:t>
            </a:r>
            <a:endParaRPr lang="en-GB" sz="2400" dirty="0"/>
          </a:p>
          <a:p>
            <a:pPr marL="512763" lvl="2" indent="0">
              <a:spcBef>
                <a:spcPts val="600"/>
              </a:spcBef>
              <a:buNone/>
            </a:pPr>
            <a:r>
              <a:rPr lang="en-GB" sz="2400" i="1" dirty="0"/>
              <a:t>A = Yes	B = No</a:t>
            </a:r>
            <a:endParaRPr lang="en-GB" sz="2400" dirty="0"/>
          </a:p>
          <a:p>
            <a:pPr marL="512763" lvl="2" indent="0">
              <a:spcBef>
                <a:spcPts val="600"/>
              </a:spcBef>
              <a:buNone/>
            </a:pPr>
            <a:r>
              <a:rPr lang="en-GB" sz="2400" i="1" dirty="0"/>
              <a:t>Response A = Sad face</a:t>
            </a:r>
            <a:endParaRPr lang="en-GB" sz="2400" dirty="0"/>
          </a:p>
          <a:p>
            <a:pPr marL="512763" lvl="2" indent="0">
              <a:spcBef>
                <a:spcPts val="600"/>
              </a:spcBef>
              <a:buNone/>
            </a:pPr>
            <a:r>
              <a:rPr lang="en-GB" sz="2400" i="1" dirty="0"/>
              <a:t>Response B = Smile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028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customXml/itemProps5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234</Words>
  <Application>Microsoft Office PowerPoint</Application>
  <PresentationFormat>Widescreen</PresentationFormat>
  <Paragraphs>26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Lato</vt:lpstr>
      <vt:lpstr>Wingdings</vt:lpstr>
      <vt:lpstr>1_Arm_PPT_Public</vt:lpstr>
      <vt:lpstr>Project –  Healthy Eating Quiz Machine</vt:lpstr>
      <vt:lpstr>Success Criteria </vt:lpstr>
      <vt:lpstr>Getting Started</vt:lpstr>
      <vt:lpstr>Pro-tip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2024-10-26T10:47:55Z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