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6" r:id="rId7"/>
    <p:sldId id="335" r:id="rId8"/>
    <p:sldId id="337" r:id="rId9"/>
    <p:sldId id="338" r:id="rId10"/>
    <p:sldId id="341" r:id="rId11"/>
    <p:sldId id="340" r:id="rId12"/>
    <p:sldId id="339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81" d="100"/>
          <a:sy n="81" d="100"/>
        </p:scale>
        <p:origin x="4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radio feature working, sending a message to all the micro:bits</a:t>
            </a:r>
          </a:p>
          <a:p>
            <a:r>
              <a:rPr lang="en-GB" dirty="0"/>
              <a:t>Introduce the radio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44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receiver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1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F6612E-5A29-4AF8-9306-93F06ACE18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157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6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12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3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370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3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9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95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237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636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9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09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0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670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1159-CBB7-4E0C-999C-C7D424E4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9652" y="1474577"/>
            <a:ext cx="4264272" cy="403384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18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86C2-97E8-4436-915F-F27118A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55754-5770-40AC-A885-90156A5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67918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micro:bit radio chip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data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data through the radio hardware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51" y="1067732"/>
            <a:ext cx="8229088" cy="1751220"/>
          </a:xfrm>
        </p:spPr>
        <p:txBody>
          <a:bodyPr/>
          <a:lstStyle/>
          <a:p>
            <a:r>
              <a:rPr lang="en-GB" dirty="0"/>
              <a:t>The micro:bit has an inbuilt radio chip that can transmit to and receive messages from other micro:bits</a:t>
            </a:r>
          </a:p>
          <a:p>
            <a:pPr lvl="0"/>
            <a:r>
              <a:rPr lang="en-GB" dirty="0"/>
              <a:t>Messages can be text, images and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/>
            <a:r>
              <a:rPr lang="en-GB" dirty="0"/>
              <a:t>To achieve this: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</a:t>
            </a:r>
            <a:r>
              <a:rPr lang="en-GB" sz="2400" dirty="0" err="1"/>
              <a:t>micro:bits</a:t>
            </a:r>
            <a:r>
              <a:rPr lang="en-GB" sz="2400" dirty="0"/>
              <a:t> have to be connected – this is managed through the radio chip and the radio code module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1026" name="Picture 2" descr="https://microbit-challenges.readthedocs.io/en/latest/_images/radio.jpg">
            <a:extLst>
              <a:ext uri="{FF2B5EF4-FFF2-40B4-BE49-F238E27FC236}">
                <a16:creationId xmlns:a16="http://schemas.microsoft.com/office/drawing/2014/main" id="{E6E211E6-47C8-4F9D-9DAA-29E3385F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367" y="962025"/>
            <a:ext cx="2647521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6BFD2-5A10-4F65-AAD1-ABE9D1FB298A}"/>
              </a:ext>
            </a:extLst>
          </p:cNvPr>
          <p:cNvSpPr/>
          <p:nvPr/>
        </p:nvSpPr>
        <p:spPr>
          <a:xfrm>
            <a:off x="492125" y="3624740"/>
            <a:ext cx="10618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Next, data needs to be sent – this is sent as a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byte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 (8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bits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), by turning the signal on and off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Each bit in the byte represents a value and these values are interpreted and converted into text, images or another action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For example the value 73 might represent the word ‘Hello’</a:t>
            </a:r>
          </a:p>
        </p:txBody>
      </p:sp>
    </p:spTree>
    <p:extLst>
      <p:ext uri="{BB962C8B-B14F-4D97-AF65-F5344CB8AC3E}">
        <p14:creationId xmlns:p14="http://schemas.microsoft.com/office/powerpoint/2010/main" val="6518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0"/>
            <a:ext cx="11180763" cy="4810089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is used to send the data to a </a:t>
            </a:r>
            <a:r>
              <a:rPr lang="en-GB" dirty="0" err="1"/>
              <a:t>micro:bit</a:t>
            </a:r>
            <a:r>
              <a:rPr lang="en-GB" dirty="0"/>
              <a:t> or group of </a:t>
            </a:r>
            <a:r>
              <a:rPr lang="en-GB" dirty="0" err="1"/>
              <a:t>micro:bits</a:t>
            </a:r>
            <a:r>
              <a:rPr lang="en-GB" dirty="0"/>
              <a:t> without others seeing the 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</a:t>
            </a:r>
            <a:r>
              <a:rPr lang="en-GB" dirty="0"/>
              <a:t> where the radio is ‘tuned’ to a specific channel between the range 0 to 100</a:t>
            </a:r>
          </a:p>
          <a:p>
            <a:pPr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 t</a:t>
            </a:r>
            <a:r>
              <a:rPr lang="en-GB" dirty="0"/>
              <a:t>his sets the radio to channel 19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Send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radio.send()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code can send data, such as text, images and triggers words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When a trigger word is received the receiver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is coded how to respond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Trigger words can also be used to control hardware on another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dirty="0">
                <a:cs typeface="Courier New" panose="02070309020205020404" pitchFamily="49" charset="0"/>
              </a:rPr>
              <a:t>, for example, if it receives the word ‘music’ then it plays the Nyan tune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It is also possible to send messages – this is covered in the next lesson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Receiver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Receive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radio.receive()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To receive any messages the </a:t>
            </a:r>
            <a:r>
              <a:rPr lang="en-GB" b="1" dirty="0">
                <a:cs typeface="Courier New" panose="02070309020205020404" pitchFamily="49" charset="0"/>
              </a:rPr>
              <a:t>channel number must be set to the same number as the </a:t>
            </a:r>
            <a:r>
              <a:rPr lang="en-GB" b="1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broadcasting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Then use the code  to check for incoming message on that channel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Code is then used to tell the micro:bit what to do with the message: display it, play a sound or turn a motor</a:t>
            </a:r>
          </a:p>
        </p:txBody>
      </p:sp>
    </p:spTree>
    <p:extLst>
      <p:ext uri="{BB962C8B-B14F-4D97-AF65-F5344CB8AC3E}">
        <p14:creationId xmlns:p14="http://schemas.microsoft.com/office/powerpoint/2010/main" val="7597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data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‘program one’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‘program two’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673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Radio Part 1</vt:lpstr>
      <vt:lpstr>What The Lesson Will Cover</vt:lpstr>
      <vt:lpstr>The micro:bit Radio </vt:lpstr>
      <vt:lpstr>The micro:bit Radio </vt:lpstr>
      <vt:lpstr>Basic Code Sender</vt:lpstr>
      <vt:lpstr>Basic Code Receiver 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2022-11-05T09:53:59Z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