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42" r:id="rId7"/>
    <p:sldId id="335" r:id="rId8"/>
    <p:sldId id="338" r:id="rId9"/>
    <p:sldId id="341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81" d="100"/>
          <a:sy n="81" d="100"/>
        </p:scale>
        <p:origin x="4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9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sending a message program before Learners try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0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4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34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79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17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65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642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9121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9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9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73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1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0093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E7CB-3F1D-4F12-AAF5-2E50A1769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454912"/>
            <a:ext cx="4264272" cy="354223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19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FAD5A-0F7B-44A9-B4C1-AFFCEC8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D629-43FC-4827-B857-D8710B9E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41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85442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and send your own messages</a:t>
            </a:r>
          </a:p>
          <a:p>
            <a:pPr>
              <a:spcBef>
                <a:spcPts val="1200"/>
              </a:spcBef>
            </a:pPr>
            <a:r>
              <a:rPr lang="en-GB" dirty="0"/>
              <a:t>Use selection to enable the micro:bit to send different messages when different buttons are pressed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is used to send the data to a particular micro:bit or group of micro:bits, without others seeing the 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 </a:t>
            </a:r>
            <a:r>
              <a:rPr lang="en-GB" dirty="0"/>
              <a:t>where the radio is ‘tuned’ to a specific channel between the range 0 to 100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</a:t>
            </a:r>
            <a:r>
              <a:rPr lang="en-GB" dirty="0">
                <a:latin typeface="Lato" panose="020F0502020204030203" pitchFamily="34" charset="0"/>
              </a:rPr>
              <a:t> this </a:t>
            </a:r>
            <a:r>
              <a:rPr lang="en-GB" dirty="0"/>
              <a:t>sets the radio to channel 19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your own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207466" cy="4810089"/>
          </a:xfrm>
        </p:spPr>
        <p:txBody>
          <a:bodyPr/>
          <a:lstStyle/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your Python code here. 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radio 1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radio.config(channel=5)        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button_a.was_pressed():</a:t>
            </a:r>
          </a:p>
          <a:p>
            <a:pPr marL="0" lvl="0" indent="0" algn="just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my_message = "Hi"	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radio.send(my_message)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sleep(200)</a:t>
            </a:r>
          </a:p>
          <a:p>
            <a:pPr lvl="0" algn="just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22FB6-F379-45C2-A391-A0A70BAC4A91}"/>
              </a:ext>
            </a:extLst>
          </p:cNvPr>
          <p:cNvSpPr txBox="1">
            <a:spLocks/>
          </p:cNvSpPr>
          <p:nvPr/>
        </p:nvSpPr>
        <p:spPr>
          <a:xfrm>
            <a:off x="5677785" y="1237784"/>
            <a:ext cx="5771818" cy="481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GB" dirty="0"/>
              <a:t>The program code is similar to the sender program used in last lesson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This time the program uses a variable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my_message </a:t>
            </a:r>
            <a:r>
              <a:rPr lang="en-GB" dirty="0"/>
              <a:t>which stores your message, you can change this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There are no trigger words used, the message from one micro:bit is sent as data, to another </a:t>
            </a:r>
            <a:r>
              <a:rPr lang="en-GB" dirty="0" err="1"/>
              <a:t>micro:bit</a:t>
            </a:r>
            <a:endParaRPr lang="en-GB" dirty="0"/>
          </a:p>
          <a:p>
            <a:pPr algn="just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ensures that the message is sent every time that Button A is pressed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a message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program one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program two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Using selection to add additional messages that can be sent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461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Wingdings</vt:lpstr>
      <vt:lpstr>1_Arm_PPT_Public</vt:lpstr>
      <vt:lpstr>Radio Part 2</vt:lpstr>
      <vt:lpstr>What The Lesson Will Cover</vt:lpstr>
      <vt:lpstr>Channel Numbers</vt:lpstr>
      <vt:lpstr>Sending your own message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2022-11-05T09:55:46Z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