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3"/>
  </p:notesMasterIdLst>
  <p:handoutMasterIdLst>
    <p:handoutMasterId r:id="rId14"/>
  </p:handoutMasterIdLst>
  <p:sldIdLst>
    <p:sldId id="344" r:id="rId7"/>
    <p:sldId id="336" r:id="rId8"/>
    <p:sldId id="337" r:id="rId9"/>
    <p:sldId id="339" r:id="rId10"/>
    <p:sldId id="343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403E1-B1D0-4992-B98F-5B3BACFA3CD4}" v="8" dt="2019-07-06T13:11:55.44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890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5363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the values used to control the Servo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454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the Learners the different types of attachments and ask them how they think they could use them to create a moving element.</a:t>
            </a:r>
          </a:p>
          <a:p>
            <a:r>
              <a:rPr lang="en-GB" dirty="0"/>
              <a:t>Learners attach the arm as shown in the image on the left - this is used in the practice activity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014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9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048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87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0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9227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39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1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9941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48442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2169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927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29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847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68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93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77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2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6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7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98481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itecrcd.com/products/servos/servo-parts-and-accessories/servo-horns-and-hardware/product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hyperlink" Target="http://www.flickr.com/photos/41898857@N04/9367415528/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15DF3-E181-481C-AE24-16EC8B1AD5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0841" y="1612228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Lesson 22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Servo Motors</a:t>
            </a:r>
            <a:br>
              <a:rPr lang="en-GB" b="1" dirty="0"/>
            </a:br>
            <a:r>
              <a:rPr lang="en-GB" b="1" dirty="0"/>
              <a:t>Part 2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B35AEA-9EC2-4AB6-A2CA-51E86E049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00" y="5941775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How to make and program a simple robotic arm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How to program the </a:t>
            </a:r>
            <a:r>
              <a:rPr lang="en-GB" b="1" dirty="0">
                <a:solidFill>
                  <a:srgbClr val="002B49"/>
                </a:solidFill>
              </a:rPr>
              <a:t>servo </a:t>
            </a:r>
            <a:r>
              <a:rPr lang="en-GB" dirty="0"/>
              <a:t>to move left and right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Write programs to control the servo with the buttons</a:t>
            </a:r>
          </a:p>
          <a:p>
            <a:pPr>
              <a:spcBef>
                <a:spcPts val="1200"/>
              </a:spcBef>
            </a:pPr>
            <a:r>
              <a:rPr lang="en-GB" dirty="0"/>
              <a:t>Apply skills and code to create your own moving object</a:t>
            </a:r>
          </a:p>
        </p:txBody>
      </p:sp>
    </p:spTree>
    <p:extLst>
      <p:ext uri="{BB962C8B-B14F-4D97-AF65-F5344CB8AC3E}">
        <p14:creationId xmlns:p14="http://schemas.microsoft.com/office/powerpoint/2010/main" val="95198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Animatronics?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4" y="1237785"/>
            <a:ext cx="7675929" cy="3098241"/>
          </a:xfrm>
        </p:spPr>
        <p:txBody>
          <a:bodyPr/>
          <a:lstStyle/>
          <a:p>
            <a:r>
              <a:rPr lang="en-GB" b="1" dirty="0">
                <a:solidFill>
                  <a:srgbClr val="002B49"/>
                </a:solidFill>
              </a:rPr>
              <a:t>Animatronics</a:t>
            </a:r>
            <a:r>
              <a:rPr lang="en-GB" dirty="0"/>
              <a:t> is defined as ‘the technique of making and operating lifelike robots, typically for use in film or other entertainment’</a:t>
            </a:r>
          </a:p>
          <a:p>
            <a:r>
              <a:rPr lang="en-GB" dirty="0"/>
              <a:t>Most servos come with a set of attachments which are used to pull, push and move other objects</a:t>
            </a:r>
          </a:p>
          <a:p>
            <a:r>
              <a:rPr lang="en-GB" dirty="0"/>
              <a:t>Attachment help you to create moving objects, such as a hand waving, legs walking, eyes looking and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F849A-BDF2-4548-B622-89676786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611" y="1237785"/>
            <a:ext cx="3265277" cy="22753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A124E2-3D69-4CE1-8BC5-A12137559F76}"/>
              </a:ext>
            </a:extLst>
          </p:cNvPr>
          <p:cNvSpPr/>
          <p:nvPr/>
        </p:nvSpPr>
        <p:spPr>
          <a:xfrm>
            <a:off x="423297" y="3972236"/>
            <a:ext cx="10913295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0"/>
              </a:spcAft>
              <a:buClr>
                <a:srgbClr val="0091BD"/>
              </a:buClr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Wires and paper clips can be connected to the servo attachments and then to the leg / arm eye</a:t>
            </a:r>
          </a:p>
          <a:p>
            <a:pPr marL="342900" lvl="0" indent="-342900">
              <a:spcBef>
                <a:spcPts val="600"/>
              </a:spcBef>
              <a:spcAft>
                <a:spcPts val="0"/>
              </a:spcAft>
              <a:buClr>
                <a:srgbClr val="0091BD"/>
              </a:buClr>
              <a:buFont typeface="Arial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/>
                <a:ea typeface="ＭＳ Ｐゴシック" charset="0"/>
              </a:rPr>
              <a:t>The servo motor enables you to turn the attachment just the required amount so that the movement look realistic</a:t>
            </a:r>
          </a:p>
        </p:txBody>
      </p:sp>
    </p:spTree>
    <p:extLst>
      <p:ext uri="{BB962C8B-B14F-4D97-AF65-F5344CB8AC3E}">
        <p14:creationId xmlns:p14="http://schemas.microsoft.com/office/powerpoint/2010/main" val="131231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the Servo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846492"/>
          </a:xfrm>
        </p:spPr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A pulse of 100 means a 1 millisecond pulse and the servo moves right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 pulse of 200 means a 2 millisecond pulse, the servo moves left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 pulse of 150 is a 1.5 millisecond and the servo moves towards the centre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 speed of 10 is 10 milliseconds for period 1/100 Hz, which is fairly fast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 speed of 50 is slow, set the speed to 100 and you will struggle to see the motor moving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40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16" y="249608"/>
            <a:ext cx="11180763" cy="666750"/>
          </a:xfrm>
        </p:spPr>
        <p:txBody>
          <a:bodyPr/>
          <a:lstStyle/>
          <a:p>
            <a:r>
              <a:rPr lang="en-GB" dirty="0"/>
              <a:t>Different attachments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CA95422F-34B5-4BC0-9A49-47E2A63A9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72000" l="10000" r="99667">
                        <a14:foregroundMark x1="69500" y1="7667" x2="78667" y2="6000"/>
                        <a14:foregroundMark x1="26333" y1="71500" x2="41333" y2="71500"/>
                        <a14:foregroundMark x1="28000" y1="64167" x2="22833" y2="60167"/>
                        <a14:foregroundMark x1="22833" y1="59667" x2="30333" y2="43833"/>
                        <a14:foregroundMark x1="30333" y1="43833" x2="57833" y2="31500"/>
                        <a14:foregroundMark x1="85167" y1="33500" x2="99667" y2="33500"/>
                      </a14:backgroundRemoval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b="19832"/>
          <a:stretch/>
        </p:blipFill>
        <p:spPr>
          <a:xfrm>
            <a:off x="955431" y="1245336"/>
            <a:ext cx="3033346" cy="2431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C8FB7-69FE-40A0-88B7-D3A06FA3FA91}"/>
              </a:ext>
            </a:extLst>
          </p:cNvPr>
          <p:cNvSpPr txBox="1"/>
          <p:nvPr/>
        </p:nvSpPr>
        <p:spPr>
          <a:xfrm>
            <a:off x="1143000" y="3538617"/>
            <a:ext cx="171743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5" tooltip="http://www.flickr.com/photos/41898857@N04/9367415528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6" tooltip="https://creativecommons.org/licenses/by/3.0/"/>
              </a:rPr>
              <a:t>CC BY</a:t>
            </a:r>
            <a:endParaRPr lang="en-GB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38CC4-081B-4ADD-B96A-8AC211D58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026" y="955442"/>
            <a:ext cx="6596153" cy="4947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FE8C1B-EF97-4EDF-AA54-D8C44FFCAE1A}"/>
              </a:ext>
            </a:extLst>
          </p:cNvPr>
          <p:cNvSpPr txBox="1"/>
          <p:nvPr/>
        </p:nvSpPr>
        <p:spPr>
          <a:xfrm>
            <a:off x="5275383" y="5902557"/>
            <a:ext cx="6190795" cy="367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050" dirty="0">
                <a:solidFill>
                  <a:schemeClr val="tx2"/>
                </a:solidFill>
                <a:latin typeface="+mn-lt"/>
                <a:ea typeface="+mn-ea"/>
                <a:hlinkClick r:id="rId8"/>
              </a:rPr>
              <a:t>https://hitecrcd.com/products/servos/servo-parts-and-accessories/servo-horns-and-hardware/product</a:t>
            </a:r>
            <a:endParaRPr lang="en-GB" sz="1050" dirty="0">
              <a:solidFill>
                <a:schemeClr val="tx2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sz="105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40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324</Words>
  <Application>Microsoft Office PowerPoint</Application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Wingdings</vt:lpstr>
      <vt:lpstr>1_Arm_PPT_Public</vt:lpstr>
      <vt:lpstr>Servo Motors Part 2</vt:lpstr>
      <vt:lpstr>What the Lesson Will Cover</vt:lpstr>
      <vt:lpstr>What are Animatronics?</vt:lpstr>
      <vt:lpstr>Programming the Servo Recap</vt:lpstr>
      <vt:lpstr>Different attachments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2020-12-11T11:09:37Z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