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35" r:id="rId6"/>
  </p:sldMasterIdLst>
  <p:notesMasterIdLst>
    <p:notesMasterId r:id="rId11"/>
  </p:notesMasterIdLst>
  <p:handoutMasterIdLst>
    <p:handoutMasterId r:id="rId12"/>
  </p:handoutMasterIdLst>
  <p:sldIdLst>
    <p:sldId id="344" r:id="rId7"/>
    <p:sldId id="336" r:id="rId8"/>
    <p:sldId id="345" r:id="rId9"/>
    <p:sldId id="333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DEDA86-637F-4A5B-9700-9B12436681BD}" v="12" dt="2019-07-06T14:04:50.001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77" autoAdjust="0"/>
  </p:normalViewPr>
  <p:slideViewPr>
    <p:cSldViewPr snapToGrid="0">
      <p:cViewPr varScale="1">
        <p:scale>
          <a:sx n="96" d="100"/>
          <a:sy n="96" d="100"/>
        </p:scale>
        <p:origin x="11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12/11/2020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12/11/2020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78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916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8975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9582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85612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8918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8662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1627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81950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089893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2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2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852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12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699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86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F72DBBF-627C-4888-BADF-C1CA699A232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59122" y="5951202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1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7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7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5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86501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93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36" r:id="rId1"/>
    <p:sldLayoutId id="2147485537" r:id="rId2"/>
    <p:sldLayoutId id="2147485538" r:id="rId3"/>
    <p:sldLayoutId id="2147485539" r:id="rId4"/>
    <p:sldLayoutId id="2147485540" r:id="rId5"/>
    <p:sldLayoutId id="2147485541" r:id="rId6"/>
    <p:sldLayoutId id="2147485542" r:id="rId7"/>
    <p:sldLayoutId id="2147485543" r:id="rId8"/>
    <p:sldLayoutId id="2147485544" r:id="rId9"/>
    <p:sldLayoutId id="2147485545" r:id="rId10"/>
    <p:sldLayoutId id="2147485546" r:id="rId11"/>
    <p:sldLayoutId id="2147485547" r:id="rId12"/>
    <p:sldLayoutId id="2147485548" r:id="rId13"/>
    <p:sldLayoutId id="2147485549" r:id="rId14"/>
    <p:sldLayoutId id="2147485550" r:id="rId15"/>
    <p:sldLayoutId id="2147485551" r:id="rId16"/>
    <p:sldLayoutId id="2147485552" r:id="rId17"/>
    <p:sldLayoutId id="2147485553" r:id="rId18"/>
    <p:sldLayoutId id="2147485554" r:id="rId19"/>
    <p:sldLayoutId id="2147485555" r:id="rId20"/>
    <p:sldLayoutId id="2147485556" r:id="rId21"/>
    <p:sldLayoutId id="2147485557" r:id="rId22"/>
    <p:sldLayoutId id="2147485558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ACC779-CE80-4E2D-BEBD-8B8EE51DFB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26906" y="1652709"/>
            <a:ext cx="4268207" cy="418301"/>
          </a:xfrm>
        </p:spPr>
        <p:txBody>
          <a:bodyPr/>
          <a:lstStyle/>
          <a:p>
            <a:r>
              <a:rPr lang="en-GB"/>
              <a:t>Lesson 24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1F6EB4-2B3E-47F0-A4F1-B14177EF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–</a:t>
            </a:r>
            <a:r>
              <a:rPr lang="en-GB" b="1" dirty="0" err="1"/>
              <a:t>micro:PET</a:t>
            </a:r>
            <a:endParaRPr lang="en-GB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86846F40-B65F-436A-8A7A-8E0912A33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Building the physical </a:t>
            </a:r>
            <a:r>
              <a:rPr lang="en-GB" dirty="0" err="1"/>
              <a:t>micro:PET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92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521" y="358262"/>
            <a:ext cx="11180763" cy="666750"/>
          </a:xfrm>
        </p:spPr>
        <p:txBody>
          <a:bodyPr/>
          <a:lstStyle/>
          <a:p>
            <a:r>
              <a:rPr lang="en-GB" dirty="0"/>
              <a:t>Starter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What does this function do?</a:t>
            </a:r>
          </a:p>
          <a:p>
            <a:pPr lvl="0"/>
            <a:endParaRPr lang="en-GB" dirty="0"/>
          </a:p>
          <a:p>
            <a:pPr marL="238443" lvl="1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cuddles(): #PET needs attention</a:t>
            </a:r>
          </a:p>
          <a:p>
            <a:pPr marL="238443" lvl="1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Image.SAD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38443" lvl="1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#sleep(1000)</a:t>
            </a:r>
          </a:p>
          <a:p>
            <a:pPr marL="238443" lvl="1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True:</a:t>
            </a:r>
          </a:p>
          <a:p>
            <a:pPr marL="238443" lvl="1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pin0.is_touched(): #touch 0 and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8443" lvl="1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Image.HEART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38443" lvl="1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sleep(2000)</a:t>
            </a:r>
          </a:p>
          <a:p>
            <a:pPr marL="238443" lvl="1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reset()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98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The </a:t>
            </a:r>
            <a:r>
              <a:rPr lang="en-GB" dirty="0" err="1"/>
              <a:t>micro:PET</a:t>
            </a:r>
            <a:r>
              <a:rPr lang="en-GB" dirty="0"/>
              <a:t> must respond to its environment and surroundings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The </a:t>
            </a:r>
            <a:r>
              <a:rPr lang="en-GB" dirty="0" err="1"/>
              <a:t>micro:PET</a:t>
            </a:r>
            <a:r>
              <a:rPr lang="en-GB" dirty="0"/>
              <a:t> must respond to user interaction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Use some of the micro:bit hardware that has been covered in previous lessons (Halo, Sound, Servo etc)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Use the micro:bit to control the features and responses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Look engaging and fun</a:t>
            </a:r>
          </a:p>
        </p:txBody>
      </p:sp>
    </p:spTree>
    <p:extLst>
      <p:ext uri="{BB962C8B-B14F-4D97-AF65-F5344CB8AC3E}">
        <p14:creationId xmlns:p14="http://schemas.microsoft.com/office/powerpoint/2010/main" val="281651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2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B61D4E06-5D3F-4994-A4A7-4BA626FA722D}">
  <ds:schemaRefs>
    <ds:schemaRef ds:uri="http://schemas.microsoft.com/office/2006/documentManagement/types"/>
    <ds:schemaRef ds:uri="f2ad5090-61a8-4b8c-ab70-68f4ff4d1933"/>
    <ds:schemaRef ds:uri="http://schemas.microsoft.com/sharepoint/v3"/>
    <ds:schemaRef ds:uri="http://purl.org/dc/elements/1.1/"/>
    <ds:schemaRef ds:uri="http://schemas.microsoft.com/sharepoint/v3/field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c0950e01-db07-4e41-9c32-b7a8e9fccc9b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136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Courier New</vt:lpstr>
      <vt:lpstr>Lato</vt:lpstr>
      <vt:lpstr>Wingdings</vt:lpstr>
      <vt:lpstr>2_Arm_PPT_Public</vt:lpstr>
      <vt:lpstr>Project –micro:PET</vt:lpstr>
      <vt:lpstr>Starter </vt:lpstr>
      <vt:lpstr>Success Criteria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2020-12-11T11:14:34Z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