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40" clrIdx="0">
    <p:extLst>
      <p:ext uri="{19B8F6BF-5375-455C-9EA6-DF929625EA0E}">
        <p15:presenceInfo xmlns:p15="http://schemas.microsoft.com/office/powerpoint/2012/main" userId="Auth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CEB"/>
    <a:srgbClr val="95D600"/>
    <a:srgbClr val="FF6B00"/>
    <a:srgbClr val="00C1DE"/>
    <a:srgbClr val="FFC600"/>
    <a:srgbClr val="FF6900"/>
    <a:srgbClr val="93E5FF"/>
    <a:srgbClr val="7B7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31296" autoAdjust="0"/>
    <p:restoredTop sz="63353" autoAdjust="0"/>
  </p:normalViewPr>
  <p:slideViewPr>
    <p:cSldViewPr snapToGrid="0">
      <p:cViewPr varScale="1">
        <p:scale>
          <a:sx n="113" d="100"/>
          <a:sy n="113" d="100"/>
        </p:scale>
        <p:origin x="101" y="35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356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0836F7-A38A-461C-9E01-FBB0AD11CEE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FF89DB-0163-4563-9377-E6085C3265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408166A3-E862-4E45-91F7-3D96E6F6C54F}" type="datetimeFigureOut">
              <a:rPr lang="en-US" altLang="en-US"/>
              <a:pPr>
                <a:defRPr/>
              </a:pPr>
              <a:t>3/19/2020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576F87-20DA-468D-B340-09EA2263E8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925CE1-DD78-4BE9-8679-5EA4FF45E7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AE52C29F-6E8B-4FCF-B05C-39095F06748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80DD0D-9D32-4C0D-AA04-3265FC750F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DB6EE8-DCB8-41BD-A3C8-E3A12231608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BB49F74-3831-4782-9926-36A1F1DC6259}" type="datetimeFigureOut">
              <a:rPr lang="en-US" altLang="en-US"/>
              <a:pPr>
                <a:defRPr/>
              </a:pPr>
              <a:t>3/19/2020</a:t>
            </a:fld>
            <a:endParaRPr lang="en-US" alt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5744739-3539-48B5-A096-4DFD5EA77A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58A2211-D7FD-4E67-A6D9-583B439384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2F51B-BF74-49BC-83A1-C16F26379D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EDC91-3AC4-4F8D-BED3-4ED56913FA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4ED05C12-C9C4-4501-9C72-D2E25191FC3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13.jpg"/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jpg"/><Relationship Id="rId5" Type="http://schemas.openxmlformats.org/officeDocument/2006/relationships/image" Target="../media/image4.emf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9F0F991D-FCA4-4B63-990A-F6816AD195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7"/>
          <a:stretch>
            <a:fillRect/>
          </a:stretch>
        </p:blipFill>
        <p:spPr bwMode="auto">
          <a:xfrm>
            <a:off x="0" y="0"/>
            <a:ext cx="122523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A156D165-7270-40C4-88D8-90852D96F7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8AD9B17F-0E30-4ADC-88D4-20A157463F8E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lvl="1" algn="r" eaLnBrk="1" hangingPunct="1">
              <a:lnSpc>
                <a:spcPct val="104000"/>
              </a:lnSpc>
              <a:buFont typeface="Arial" charset="0"/>
              <a:buNone/>
              <a:defRPr/>
            </a:pPr>
            <a:endParaRPr lang="en-GB" sz="1600" dirty="0">
              <a:solidFill>
                <a:srgbClr val="7F7F7F"/>
              </a:solidFill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D4279F1-F98A-4D42-BE2C-F6824E400D1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lvl="1" algn="r" eaLnBrk="1" hangingPunct="1">
              <a:lnSpc>
                <a:spcPct val="104000"/>
              </a:lnSpc>
              <a:buFont typeface="Arial" charset="0"/>
              <a:buNone/>
              <a:defRPr/>
            </a:pPr>
            <a:endParaRPr lang="en-GB" sz="1600" dirty="0">
              <a:solidFill>
                <a:schemeClr val="bg1"/>
              </a:solidFill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DD11B8-AE29-46D7-AA16-FC0782F0224C}"/>
              </a:ext>
            </a:extLst>
          </p:cNvPr>
          <p:cNvSpPr/>
          <p:nvPr userDrawn="1"/>
        </p:nvSpPr>
        <p:spPr>
          <a:xfrm>
            <a:off x="3413125" y="4835525"/>
            <a:ext cx="4778375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52EDD9-932E-446C-B0D1-08200969EF9A}"/>
              </a:ext>
            </a:extLst>
          </p:cNvPr>
          <p:cNvSpPr/>
          <p:nvPr userDrawn="1"/>
        </p:nvSpPr>
        <p:spPr>
          <a:xfrm rot="5400000">
            <a:off x="9608344" y="4369594"/>
            <a:ext cx="955675" cy="379888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8448B8-61E4-4D23-9334-33FE7B6C6659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378299-CD03-4252-AFFD-BC205B792D8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endParaRPr lang="en-US" sz="2100" dirty="0">
              <a:solidFill>
                <a:schemeClr val="tx2"/>
              </a:solidFill>
            </a:endParaRPr>
          </a:p>
        </p:txBody>
      </p:sp>
      <p:sp>
        <p:nvSpPr>
          <p:cNvPr id="15" name="TextBox 20">
            <a:extLst>
              <a:ext uri="{FF2B5EF4-FFF2-40B4-BE49-F238E27FC236}">
                <a16:creationId xmlns:a16="http://schemas.microsoft.com/office/drawing/2014/main" id="{011A3030-FB66-4CA3-A565-EB5EEB758B3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chemeClr val="bg1"/>
                </a:solidFill>
              </a:rPr>
              <a:t>© 2017 Arm Limited </a:t>
            </a: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853C1CC1-ADAC-4345-8FD5-7780D35BE3C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/>
          <p:cNvSpPr>
            <a:spLocks noGrp="1"/>
          </p:cNvSpPr>
          <p:nvPr>
            <p:ph type="body" sz="quarter" idx="12"/>
          </p:nvPr>
        </p:nvSpPr>
        <p:spPr>
          <a:xfrm>
            <a:off x="6649606" y="5958086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/>
          </p:nvPr>
        </p:nvSpPr>
        <p:spPr>
          <a:xfrm>
            <a:off x="6649606" y="6267966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algn="r"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957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CEC54C1-485F-40D2-B042-79849DAFE15A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662113"/>
            <a:ext cx="0" cy="44735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61952"/>
            <a:ext cx="5332941" cy="3605743"/>
          </a:xfr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6341534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20"/>
          </p:nvPr>
        </p:nvSpPr>
        <p:spPr>
          <a:xfrm>
            <a:off x="6341534" y="2362483"/>
            <a:ext cx="5331354" cy="3605212"/>
          </a:xfr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52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1ECD41E8-8F7A-4802-BD8A-6CACEC985F1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754188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C4DA0A3-5394-4DD3-8DBF-449419EB9BE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F2575E8-95EA-447D-9561-5F51443D866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2373786"/>
            <a:ext cx="3359281" cy="36059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0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7"/>
          </p:nvPr>
        </p:nvSpPr>
        <p:spPr>
          <a:xfrm>
            <a:off x="4444207" y="2373786"/>
            <a:ext cx="3359281" cy="36059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8"/>
          </p:nvPr>
        </p:nvSpPr>
        <p:spPr>
          <a:xfrm>
            <a:off x="8300113" y="2373786"/>
            <a:ext cx="3359281" cy="36059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31"/>
          <p:cNvSpPr>
            <a:spLocks noGrp="1"/>
          </p:cNvSpPr>
          <p:nvPr>
            <p:ph type="body" sz="quarter" idx="19"/>
          </p:nvPr>
        </p:nvSpPr>
        <p:spPr>
          <a:xfrm>
            <a:off x="4419997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31"/>
          <p:cNvSpPr>
            <a:spLocks noGrp="1"/>
          </p:cNvSpPr>
          <p:nvPr>
            <p:ph type="body" sz="quarter" idx="20"/>
          </p:nvPr>
        </p:nvSpPr>
        <p:spPr>
          <a:xfrm>
            <a:off x="8299449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9384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F5E88F4-34BF-4FB5-900D-00FBACE9F35D}"/>
              </a:ext>
            </a:extLst>
          </p:cNvPr>
          <p:cNvCxnSpPr>
            <a:cxnSpLocks/>
          </p:cNvCxnSpPr>
          <p:nvPr userDrawn="1"/>
        </p:nvCxnSpPr>
        <p:spPr>
          <a:xfrm>
            <a:off x="3233738" y="16319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idx="14"/>
          </p:nvPr>
        </p:nvSpPr>
        <p:spPr>
          <a:xfrm>
            <a:off x="3369738" y="1631112"/>
            <a:ext cx="8303150" cy="40864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492789" y="1631112"/>
            <a:ext cx="2606011" cy="40864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671634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CCBF85B-6B38-418B-B229-63FD770EDEA7}"/>
              </a:ext>
            </a:extLst>
          </p:cNvPr>
          <p:cNvCxnSpPr>
            <a:cxnSpLocks/>
          </p:cNvCxnSpPr>
          <p:nvPr userDrawn="1"/>
        </p:nvCxnSpPr>
        <p:spPr>
          <a:xfrm>
            <a:off x="8932863" y="17462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92125" y="1746560"/>
            <a:ext cx="8305669" cy="4086428"/>
          </a:xfr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9037638" y="1746560"/>
            <a:ext cx="2635250" cy="4086428"/>
          </a:xfr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11968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114A2708-7A8B-4D20-8225-CD1C8C761AC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625600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B25F9CF-0B60-43CC-9056-F30880901E5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EA81E11-C818-456E-B39B-0D107A2FB43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562924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31"/>
          <p:cNvSpPr>
            <a:spLocks noGrp="1"/>
          </p:cNvSpPr>
          <p:nvPr>
            <p:ph type="body" sz="quarter" idx="17"/>
          </p:nvPr>
        </p:nvSpPr>
        <p:spPr>
          <a:xfrm>
            <a:off x="4416027" y="1569937"/>
            <a:ext cx="3359945" cy="560696"/>
          </a:xfrm>
        </p:spPr>
        <p:txBody>
          <a:bodyPr anchor="b" anchorCtr="0"/>
          <a:lstStyle>
            <a:lvl1pPr marL="0" indent="0"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8306264" y="1569937"/>
            <a:ext cx="3359945" cy="560696"/>
          </a:xfrm>
        </p:spPr>
        <p:txBody>
          <a:bodyPr anchor="b" anchorCtr="0"/>
          <a:lstStyle>
            <a:lvl1pPr marL="0" indent="0"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23016"/>
            <a:ext cx="3359945" cy="3608590"/>
          </a:xfr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>
          <a:xfrm>
            <a:off x="4416027" y="2323016"/>
            <a:ext cx="3359548" cy="3608387"/>
          </a:xfr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>
          <a:xfrm>
            <a:off x="8306264" y="2323016"/>
            <a:ext cx="3360274" cy="3608387"/>
          </a:xfr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84970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354388" y="1671610"/>
            <a:ext cx="2606675" cy="195368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0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354388" y="3809037"/>
            <a:ext cx="2606675" cy="195368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05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9066213" y="1671610"/>
            <a:ext cx="2606675" cy="195368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06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9066213" y="3809037"/>
            <a:ext cx="2606675" cy="195368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92125" y="1671610"/>
            <a:ext cx="2606675" cy="4086225"/>
          </a:xfrm>
        </p:spPr>
        <p:txBody>
          <a:bodyPr/>
          <a:lstStyle>
            <a:lvl1pPr marL="0" indent="0">
              <a:buNone/>
              <a:defRPr>
                <a:solidFill>
                  <a:srgbClr val="383838"/>
                </a:solidFill>
              </a:defRPr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220216" y="1671610"/>
            <a:ext cx="2606675" cy="4086225"/>
          </a:xfr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67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1671612"/>
            <a:ext cx="5467744" cy="40864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0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211237" y="1671610"/>
            <a:ext cx="5461651" cy="408642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917060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d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 3"/>
          <p:cNvSpPr>
            <a:spLocks noGrp="1"/>
          </p:cNvSpPr>
          <p:nvPr>
            <p:ph type="tbl" sz="quarter" idx="13"/>
          </p:nvPr>
        </p:nvSpPr>
        <p:spPr>
          <a:xfrm>
            <a:off x="492789" y="1536022"/>
            <a:ext cx="11180867" cy="40871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6776218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125" y="1745884"/>
            <a:ext cx="11180867" cy="40871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383838"/>
                </a:solidFill>
              </a:defRPr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7317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000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9191A9FE-449B-4D65-A314-B50D80F224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1384F5AA-5239-4357-B200-8BEED4FBA1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97E2E261-7BED-4DD4-B009-2B25A53A4EB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lvl="1" algn="r" eaLnBrk="1" hangingPunct="1">
              <a:lnSpc>
                <a:spcPct val="104000"/>
              </a:lnSpc>
              <a:buFont typeface="Arial" charset="0"/>
              <a:buNone/>
              <a:defRPr/>
            </a:pPr>
            <a:endParaRPr lang="en-GB" sz="1600" dirty="0">
              <a:solidFill>
                <a:srgbClr val="7F7F7F"/>
              </a:solidFill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853851FE-FFF1-472C-AEC9-BE3EC0DF692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lvl="1" algn="r" eaLnBrk="1" hangingPunct="1">
              <a:lnSpc>
                <a:spcPct val="104000"/>
              </a:lnSpc>
              <a:buFont typeface="Arial" charset="0"/>
              <a:buNone/>
              <a:defRPr/>
            </a:pPr>
            <a:endParaRPr lang="en-GB" sz="1600" dirty="0">
              <a:solidFill>
                <a:schemeClr val="bg1"/>
              </a:solidFill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133448-B5CA-4850-92E8-804B482259E3}"/>
              </a:ext>
            </a:extLst>
          </p:cNvPr>
          <p:cNvSpPr/>
          <p:nvPr userDrawn="1"/>
        </p:nvSpPr>
        <p:spPr>
          <a:xfrm>
            <a:off x="3413125" y="4835525"/>
            <a:ext cx="4778375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04FC3D-FE02-4FF4-BA44-4FA201FDC89D}"/>
              </a:ext>
            </a:extLst>
          </p:cNvPr>
          <p:cNvSpPr/>
          <p:nvPr userDrawn="1"/>
        </p:nvSpPr>
        <p:spPr>
          <a:xfrm rot="5400000">
            <a:off x="9608344" y="4369594"/>
            <a:ext cx="955675" cy="379888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B1EEB9-F737-43CE-9DAF-FD651FCF17F4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146E33-F9AB-4720-97B5-DC431CB6E5F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endParaRPr lang="en-US" sz="2100" dirty="0">
              <a:solidFill>
                <a:schemeClr val="tx2"/>
              </a:solidFill>
            </a:endParaRPr>
          </a:p>
        </p:txBody>
      </p:sp>
      <p:sp>
        <p:nvSpPr>
          <p:cNvPr id="15" name="TextBox 20">
            <a:extLst>
              <a:ext uri="{FF2B5EF4-FFF2-40B4-BE49-F238E27FC236}">
                <a16:creationId xmlns:a16="http://schemas.microsoft.com/office/drawing/2014/main" id="{B1371B1D-E5D0-498C-9B3E-67F1875CD52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chemeClr val="bg1"/>
                </a:solidFill>
              </a:rPr>
              <a:t>© 2017 Arm Limited </a:t>
            </a: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48B9274A-2385-4BAC-AD9B-101FD86C1BD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50" y="1209675"/>
            <a:ext cx="22447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/>
          <p:cNvSpPr>
            <a:spLocks noGrp="1"/>
          </p:cNvSpPr>
          <p:nvPr>
            <p:ph type="body" sz="quarter" idx="12"/>
          </p:nvPr>
        </p:nvSpPr>
        <p:spPr>
          <a:xfrm>
            <a:off x="6649606" y="5958086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/>
          </p:nvPr>
        </p:nvSpPr>
        <p:spPr>
          <a:xfrm>
            <a:off x="6649606" y="6267966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algn="r"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29336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>
            <a:extLst>
              <a:ext uri="{FF2B5EF4-FFF2-40B4-BE49-F238E27FC236}">
                <a16:creationId xmlns:a16="http://schemas.microsoft.com/office/drawing/2014/main" id="{A2A34492-F104-49D9-B2A8-5887D4BE418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fld id="{70E07034-B01E-4995-A0AB-E9D06DC28C30}" type="slidenum">
              <a:rPr lang="en-US" altLang="en-US" sz="1000" smtClean="0">
                <a:solidFill>
                  <a:srgbClr val="7F7F7F"/>
                </a:solidFill>
              </a:rPr>
              <a:pPr eaLnBrk="1" hangingPunct="1">
                <a:lnSpc>
                  <a:spcPct val="90000"/>
                </a:lnSpc>
                <a:spcAft>
                  <a:spcPts val="600"/>
                </a:spcAft>
                <a:buFont typeface="Arial" charset="0"/>
                <a:buNone/>
                <a:defRPr/>
              </a:pPr>
              <a:t>‹#›</a:t>
            </a:fld>
            <a:endParaRPr lang="en-US" altLang="en-US" sz="1000" dirty="0">
              <a:solidFill>
                <a:srgbClr val="7F7F7F"/>
              </a:solidFill>
            </a:endParaRP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ECC54FFF-040E-4293-A78C-D12026DB661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9325" y="2768600"/>
            <a:ext cx="19113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4C27F2-5006-428E-B404-DFA19F59A57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fld id="{3D584DE2-3A9D-4119-8B84-79386FA94C59}" type="slidenum">
              <a:rPr lang="en-US" altLang="en-US" sz="1000" smtClean="0">
                <a:solidFill>
                  <a:schemeClr val="bg1"/>
                </a:solidFill>
              </a:rPr>
              <a:pPr eaLnBrk="1" hangingPunct="1">
                <a:lnSpc>
                  <a:spcPct val="90000"/>
                </a:lnSpc>
                <a:spcAft>
                  <a:spcPts val="600"/>
                </a:spcAft>
                <a:buFont typeface="Arial" charset="0"/>
                <a:buNone/>
                <a:defRPr/>
              </a:pPr>
              <a:t>‹#›</a:t>
            </a:fld>
            <a:endParaRPr lang="en-US" altLang="en-US" sz="10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EF4A43-763A-4A78-98FA-A857C8AEB63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344613" y="944563"/>
            <a:ext cx="4403725" cy="481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en-US" sz="3700" dirty="0">
                <a:solidFill>
                  <a:schemeClr val="bg1"/>
                </a:solidFill>
              </a:rPr>
              <a:t>Thank You!</a:t>
            </a:r>
          </a:p>
          <a:p>
            <a:pPr>
              <a:defRPr/>
            </a:pPr>
            <a:r>
              <a:rPr lang="en-US" altLang="en-US" sz="3700" dirty="0">
                <a:solidFill>
                  <a:schemeClr val="bg1"/>
                </a:solidFill>
              </a:rPr>
              <a:t>Danke!</a:t>
            </a:r>
          </a:p>
          <a:p>
            <a:pPr>
              <a:defRPr/>
            </a:pPr>
            <a:r>
              <a:rPr lang="en-US" altLang="en-US" sz="3700" dirty="0">
                <a:solidFill>
                  <a:schemeClr val="bg1"/>
                </a:solidFill>
              </a:rPr>
              <a:t>Merci!</a:t>
            </a:r>
          </a:p>
          <a:p>
            <a:pPr>
              <a:defRPr/>
            </a:pPr>
            <a:r>
              <a:rPr lang="en-US" altLang="en-US" sz="3700" dirty="0">
                <a:solidFill>
                  <a:schemeClr val="bg1"/>
                </a:solidFill>
              </a:rPr>
              <a:t>谢谢!</a:t>
            </a:r>
          </a:p>
          <a:p>
            <a:pPr>
              <a:defRPr/>
            </a:pPr>
            <a:r>
              <a:rPr lang="en-US" altLang="en-US" sz="3700" dirty="0">
                <a:solidFill>
                  <a:schemeClr val="bg1"/>
                </a:solidFill>
              </a:rPr>
              <a:t>ありがとう!</a:t>
            </a:r>
          </a:p>
          <a:p>
            <a:pPr>
              <a:defRPr/>
            </a:pPr>
            <a:r>
              <a:rPr lang="en-US" altLang="en-US" sz="3700" dirty="0">
                <a:solidFill>
                  <a:schemeClr val="bg1"/>
                </a:solidFill>
              </a:rPr>
              <a:t>Gracias!</a:t>
            </a:r>
          </a:p>
          <a:p>
            <a:pPr>
              <a:defRPr/>
            </a:pPr>
            <a:r>
              <a:rPr lang="en-US" altLang="en-US" sz="3700" dirty="0">
                <a:solidFill>
                  <a:schemeClr val="bg1"/>
                </a:solidFill>
              </a:rPr>
              <a:t>Kiitos!</a:t>
            </a:r>
          </a:p>
          <a:p>
            <a:pPr>
              <a:defRPr/>
            </a:pPr>
            <a:r>
              <a:rPr lang="ko-KR" altLang="en-US" b="1" dirty="0">
                <a:solidFill>
                  <a:schemeClr val="bg1"/>
                </a:solidFill>
              </a:rPr>
              <a:t>감사합니다</a:t>
            </a:r>
            <a:endParaRPr lang="ko-KR" altLang="en-US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hi-IN" dirty="0">
                <a:solidFill>
                  <a:schemeClr val="bg1"/>
                </a:solidFill>
              </a:rPr>
              <a:t>धन्यवाद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E0DEA7-43E8-4E8B-BF3B-ECDD1789EFD8}"/>
              </a:ext>
            </a:extLst>
          </p:cNvPr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20">
            <a:extLst>
              <a:ext uri="{FF2B5EF4-FFF2-40B4-BE49-F238E27FC236}">
                <a16:creationId xmlns:a16="http://schemas.microsoft.com/office/drawing/2014/main" id="{EDCEC421-DC18-4F4D-908C-1BDA875A15E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chemeClr val="bg1"/>
                </a:solidFill>
              </a:rPr>
              <a:t>© 2017 Arm Limited </a:t>
            </a:r>
          </a:p>
        </p:txBody>
      </p:sp>
    </p:spTree>
    <p:extLst>
      <p:ext uri="{BB962C8B-B14F-4D97-AF65-F5344CB8AC3E}">
        <p14:creationId xmlns:p14="http://schemas.microsoft.com/office/powerpoint/2010/main" val="28983985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>
            <a:extLst>
              <a:ext uri="{FF2B5EF4-FFF2-40B4-BE49-F238E27FC236}">
                <a16:creationId xmlns:a16="http://schemas.microsoft.com/office/drawing/2014/main" id="{60469B51-4F41-474D-899C-9101B8E89B0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fld id="{D3C19EB0-1FB8-4B0E-97A7-851B376C9AFB}" type="slidenum">
              <a:rPr lang="en-US" altLang="en-US" sz="1000" smtClean="0">
                <a:solidFill>
                  <a:srgbClr val="7F7F7F"/>
                </a:solidFill>
              </a:rPr>
              <a:pPr eaLnBrk="1" hangingPunct="1">
                <a:lnSpc>
                  <a:spcPct val="90000"/>
                </a:lnSpc>
                <a:spcAft>
                  <a:spcPts val="600"/>
                </a:spcAft>
                <a:buFont typeface="Arial" charset="0"/>
                <a:buNone/>
                <a:defRPr/>
              </a:pPr>
              <a:t>‹#›</a:t>
            </a:fld>
            <a:endParaRPr lang="en-US" altLang="en-US" sz="1000" dirty="0">
              <a:solidFill>
                <a:srgbClr val="7F7F7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0E89F6-8B1D-440B-A606-D6472285A2D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fld id="{94E6D76A-D4FF-448C-95E1-0684FC86836B}" type="slidenum">
              <a:rPr lang="en-US" altLang="en-US" sz="1000" smtClean="0">
                <a:solidFill>
                  <a:schemeClr val="bg1"/>
                </a:solidFill>
              </a:rPr>
              <a:pPr eaLnBrk="1" hangingPunct="1">
                <a:lnSpc>
                  <a:spcPct val="90000"/>
                </a:lnSpc>
                <a:spcAft>
                  <a:spcPts val="600"/>
                </a:spcAft>
                <a:buFont typeface="Arial" charset="0"/>
                <a:buNone/>
                <a:defRPr/>
              </a:pPr>
              <a:t>‹#›</a:t>
            </a:fld>
            <a:endParaRPr lang="en-US" altLang="en-US" sz="1000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AB441B-C53F-49CC-9D00-D557A10A485D}"/>
              </a:ext>
            </a:extLst>
          </p:cNvPr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A67728C3-36B0-449B-A0E3-6FDE16164B4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chemeClr val="bg1"/>
                </a:solidFill>
              </a:rPr>
              <a:t>© 2017 Arm Limited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3A1922-DC94-4C4E-B0EB-A17F59FA8D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8663" y="4800600"/>
            <a:ext cx="54324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x-none" sz="1200" dirty="0">
                <a:solidFill>
                  <a:schemeClr val="bg1"/>
                </a:solidFill>
              </a:rPr>
              <a:t>The Arm trademarks featured in this presentation are registered trademarks or trademarks of Arm Limited (or its subsidiaries) in the US and/or elsewhere.  All rights reserved.  All other marks featured may be trademarks of their respective owners.</a:t>
            </a:r>
          </a:p>
          <a:p>
            <a:pPr>
              <a:defRPr/>
            </a:pPr>
            <a:br>
              <a:rPr lang="en-US" altLang="x-none" sz="1200" dirty="0">
                <a:solidFill>
                  <a:schemeClr val="bg1"/>
                </a:solidFill>
              </a:rPr>
            </a:br>
            <a:r>
              <a:rPr lang="en-US" altLang="x-none" sz="1200" dirty="0">
                <a:solidFill>
                  <a:schemeClr val="bg1"/>
                </a:solidFill>
              </a:rPr>
              <a:t>www.arm.com/company/policies/trademarks</a:t>
            </a:r>
          </a:p>
        </p:txBody>
      </p:sp>
      <p:pic>
        <p:nvPicPr>
          <p:cNvPr id="7" name="Picture 12">
            <a:extLst>
              <a:ext uri="{FF2B5EF4-FFF2-40B4-BE49-F238E27FC236}">
                <a16:creationId xmlns:a16="http://schemas.microsoft.com/office/drawing/2014/main" id="{4CAEB61F-5C5B-402E-A3C9-0F328A3DB53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9325" y="2768600"/>
            <a:ext cx="19113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74293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A71E09E-E80A-4DB6-BC16-53731D379FC7}"/>
              </a:ext>
            </a:extLst>
          </p:cNvPr>
          <p:cNvSpPr/>
          <p:nvPr userDrawn="1"/>
        </p:nvSpPr>
        <p:spPr>
          <a:xfrm>
            <a:off x="0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9D7E58-0873-4139-BEC0-EB7B3BB161D2}"/>
              </a:ext>
            </a:extLst>
          </p:cNvPr>
          <p:cNvSpPr/>
          <p:nvPr userDrawn="1"/>
        </p:nvSpPr>
        <p:spPr>
          <a:xfrm>
            <a:off x="-15875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591610-CC17-4969-8433-050E55D944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82461" y="5720754"/>
            <a:ext cx="5800089" cy="1137247"/>
          </a:xfrm>
          <a:custGeom>
            <a:avLst/>
            <a:gdLst>
              <a:gd name="connsiteX0" fmla="*/ 1969769 w 5800089"/>
              <a:gd name="connsiteY0" fmla="*/ 0 h 1137247"/>
              <a:gd name="connsiteX1" fmla="*/ 5800089 w 5800089"/>
              <a:gd name="connsiteY1" fmla="*/ 0 h 1137247"/>
              <a:gd name="connsiteX2" fmla="*/ 3830319 w 5800089"/>
              <a:gd name="connsiteY2" fmla="*/ 1137247 h 1137247"/>
              <a:gd name="connsiteX3" fmla="*/ 0 w 5800089"/>
              <a:gd name="connsiteY3" fmla="*/ 1137247 h 113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0089" h="1137247">
                <a:moveTo>
                  <a:pt x="1969769" y="0"/>
                </a:moveTo>
                <a:lnTo>
                  <a:pt x="5800089" y="0"/>
                </a:lnTo>
                <a:lnTo>
                  <a:pt x="3830319" y="1137247"/>
                </a:lnTo>
                <a:lnTo>
                  <a:pt x="0" y="113724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90435" y="1666160"/>
            <a:ext cx="11180867" cy="36195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93E5FF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5885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65632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638" y="6495779"/>
            <a:ext cx="3735768" cy="226497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 hasCustomPrompt="1"/>
          </p:nvPr>
        </p:nvSpPr>
        <p:spPr>
          <a:xfrm>
            <a:off x="900235" y="1440000"/>
            <a:ext cx="11040000" cy="1920000"/>
          </a:xfrm>
        </p:spPr>
        <p:txBody>
          <a:bodyPr lIns="0" tIns="0" rIns="0" bIns="0">
            <a:normAutofit/>
          </a:bodyPr>
          <a:lstStyle>
            <a:lvl1pPr algn="r">
              <a:defRPr sz="48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GB" dirty="0"/>
              <a:t>Click to Edit Title</a:t>
            </a:r>
            <a:endParaRPr kumimoji="0" lang="en-US" dirty="0"/>
          </a:p>
        </p:txBody>
      </p:sp>
      <p:sp>
        <p:nvSpPr>
          <p:cNvPr id="20" name="Subtitle 19"/>
          <p:cNvSpPr>
            <a:spLocks noGrp="1"/>
          </p:cNvSpPr>
          <p:nvPr>
            <p:ph type="subTitle" idx="1" hasCustomPrompt="1"/>
          </p:nvPr>
        </p:nvSpPr>
        <p:spPr>
          <a:xfrm>
            <a:off x="900235" y="3600000"/>
            <a:ext cx="11040000" cy="960000"/>
          </a:xfrm>
        </p:spPr>
        <p:txBody>
          <a:bodyPr lIns="0" tIns="0" rIns="0"/>
          <a:lstStyle>
            <a:lvl1pPr marL="36576" indent="0" algn="r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GB" dirty="0"/>
              <a:t>Click to edit subtitle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869435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itting, looking, front, black&#10;&#10;Description automatically generated">
            <a:extLst>
              <a:ext uri="{FF2B5EF4-FFF2-40B4-BE49-F238E27FC236}">
                <a16:creationId xmlns:a16="http://schemas.microsoft.com/office/drawing/2014/main" id="{72A14220-5D3C-4064-894D-A93992A7596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0506" y="709222"/>
            <a:ext cx="4762500" cy="3276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80BE67C-B00B-7444-99B6-10A3997029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6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82" t="3803" r="2134" b="12930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pic>
        <p:nvPicPr>
          <p:cNvPr id="9" name="Picture 8" descr="A picture containing honeycomb&#10;&#10;Description automatically generated">
            <a:extLst>
              <a:ext uri="{FF2B5EF4-FFF2-40B4-BE49-F238E27FC236}">
                <a16:creationId xmlns:a16="http://schemas.microsoft.com/office/drawing/2014/main" id="{D0B48C0A-C19E-42E3-BF31-8F69DAEA88D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26613" y="616374"/>
            <a:ext cx="2027281" cy="2027281"/>
          </a:xfrm>
          <a:prstGeom prst="rect">
            <a:avLst/>
          </a:prstGeom>
        </p:spPr>
      </p:pic>
      <p:sp>
        <p:nvSpPr>
          <p:cNvPr id="26" name="Title 1">
            <a:extLst>
              <a:ext uri="{FF2B5EF4-FFF2-40B4-BE49-F238E27FC236}">
                <a16:creationId xmlns:a16="http://schemas.microsoft.com/office/drawing/2014/main" id="{42EC3731-9F30-0D4B-A054-E13DBA0EED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1" y="1207042"/>
            <a:ext cx="5113338" cy="1519514"/>
          </a:xfrm>
        </p:spPr>
        <p:txBody>
          <a:bodyPr anchor="t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Divider Page Title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1499DC14-57F4-EA4C-ABBC-0ECD735C4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2726556"/>
            <a:ext cx="5113338" cy="702444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0A94567B-B8A8-AB41-BF7F-41919C86BD2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2663" y="1173991"/>
            <a:ext cx="1677366" cy="513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A brown and white dog&#10;&#10;Description automatically generated">
            <a:extLst>
              <a:ext uri="{FF2B5EF4-FFF2-40B4-BE49-F238E27FC236}">
                <a16:creationId xmlns:a16="http://schemas.microsoft.com/office/drawing/2014/main" id="{10B9F89F-8777-4322-9F25-CCA99F7400CD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37067" y="4441260"/>
            <a:ext cx="3786293" cy="2129790"/>
          </a:xfrm>
          <a:prstGeom prst="rect">
            <a:avLst/>
          </a:prstGeom>
        </p:spPr>
      </p:pic>
      <p:pic>
        <p:nvPicPr>
          <p:cNvPr id="7" name="Picture 6" descr="A dog standing on a beach&#10;&#10;Description automatically generated">
            <a:extLst>
              <a:ext uri="{FF2B5EF4-FFF2-40B4-BE49-F238E27FC236}">
                <a16:creationId xmlns:a16="http://schemas.microsoft.com/office/drawing/2014/main" id="{C754AE8C-A0A3-470D-8401-7CD02D7A6E64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 flipH="1">
            <a:off x="8832672" y="3923420"/>
            <a:ext cx="2666650" cy="264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844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881F7329-72E1-410D-B159-CAFFC8A65D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>
            <a:fillRect/>
          </a:stretch>
        </p:blipFill>
        <p:spPr bwMode="auto">
          <a:xfrm>
            <a:off x="0" y="0"/>
            <a:ext cx="12225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6671FFD2-62DD-44F2-B7FC-C1C9E1E92F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32E4E07A-6819-4C29-BF28-4F83F8BD2D4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lvl="1" algn="r" eaLnBrk="1" hangingPunct="1">
              <a:lnSpc>
                <a:spcPct val="104000"/>
              </a:lnSpc>
              <a:buFont typeface="Arial" charset="0"/>
              <a:buNone/>
              <a:defRPr/>
            </a:pPr>
            <a:endParaRPr lang="en-GB" sz="1600" dirty="0">
              <a:solidFill>
                <a:srgbClr val="7F7F7F"/>
              </a:solidFill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D57E3AF-04F8-4E7D-9BA5-B48233D1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lvl="1" algn="r" eaLnBrk="1" hangingPunct="1">
              <a:lnSpc>
                <a:spcPct val="104000"/>
              </a:lnSpc>
              <a:buFont typeface="Arial" charset="0"/>
              <a:buNone/>
              <a:defRPr/>
            </a:pPr>
            <a:endParaRPr lang="en-GB" sz="1600" dirty="0">
              <a:solidFill>
                <a:schemeClr val="bg1"/>
              </a:solidFill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7630BA-F687-4796-8386-5F084C22C874}"/>
              </a:ext>
            </a:extLst>
          </p:cNvPr>
          <p:cNvSpPr/>
          <p:nvPr userDrawn="1"/>
        </p:nvSpPr>
        <p:spPr>
          <a:xfrm>
            <a:off x="3413125" y="4835525"/>
            <a:ext cx="4778375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4A0690-E005-4537-A292-DD859965222C}"/>
              </a:ext>
            </a:extLst>
          </p:cNvPr>
          <p:cNvSpPr/>
          <p:nvPr userDrawn="1"/>
        </p:nvSpPr>
        <p:spPr>
          <a:xfrm rot="5400000">
            <a:off x="9608344" y="4369594"/>
            <a:ext cx="955675" cy="379888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9C8DAB-6E80-43C8-B1D5-92781A9333B3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6BBFBC-AD83-46C6-8A92-1A6C7DF2B42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endParaRPr lang="en-US" sz="2100" dirty="0">
              <a:solidFill>
                <a:schemeClr val="tx2"/>
              </a:solidFill>
            </a:endParaRPr>
          </a:p>
        </p:txBody>
      </p:sp>
      <p:sp>
        <p:nvSpPr>
          <p:cNvPr id="15" name="TextBox 20">
            <a:extLst>
              <a:ext uri="{FF2B5EF4-FFF2-40B4-BE49-F238E27FC236}">
                <a16:creationId xmlns:a16="http://schemas.microsoft.com/office/drawing/2014/main" id="{6B75FFE4-11B1-46BA-8330-0110FEFE81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chemeClr val="bg1"/>
                </a:solidFill>
              </a:rPr>
              <a:t>© 2017 Arm Limited </a:t>
            </a: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225A10BD-84F3-4666-BF7A-4853183B66F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/>
          <p:cNvSpPr>
            <a:spLocks noGrp="1"/>
          </p:cNvSpPr>
          <p:nvPr>
            <p:ph type="body" sz="quarter" idx="12"/>
          </p:nvPr>
        </p:nvSpPr>
        <p:spPr>
          <a:xfrm>
            <a:off x="6649606" y="5958086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/>
          </p:nvPr>
        </p:nvSpPr>
        <p:spPr>
          <a:xfrm>
            <a:off x="6649606" y="6267966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algn="r"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4915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D86ACCD9-F471-43BC-B77A-0C37A0363EE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lvl="1" algn="r" eaLnBrk="1" hangingPunct="1">
              <a:lnSpc>
                <a:spcPct val="104000"/>
              </a:lnSpc>
              <a:buFont typeface="Arial" charset="0"/>
              <a:buNone/>
              <a:defRPr/>
            </a:pPr>
            <a:endParaRPr lang="en-GB" sz="1600" dirty="0">
              <a:solidFill>
                <a:schemeClr val="tx2"/>
              </a:solidFill>
              <a:cs typeface="ＭＳ Ｐゴシック" charset="0"/>
            </a:endParaRPr>
          </a:p>
        </p:txBody>
      </p:sp>
      <p:sp>
        <p:nvSpPr>
          <p:cNvPr id="8" name="TextBox 20">
            <a:extLst>
              <a:ext uri="{FF2B5EF4-FFF2-40B4-BE49-F238E27FC236}">
                <a16:creationId xmlns:a16="http://schemas.microsoft.com/office/drawing/2014/main" id="{5B1BEE8E-C9DD-4507-ABC1-BE5E4AA64E0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chemeClr val="bg1"/>
                </a:solidFill>
              </a:rPr>
              <a:t>© 2020 Arm Limited 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ED085226-B7FC-4237-9307-87DDA9C6AC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294006" y="2057639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298735" y="3671282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12"/>
          </p:nvPr>
        </p:nvSpPr>
        <p:spPr>
          <a:xfrm>
            <a:off x="6294006" y="556248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/>
          </p:nvPr>
        </p:nvSpPr>
        <p:spPr>
          <a:xfrm>
            <a:off x="6294006" y="587236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071306" y="1639338"/>
            <a:ext cx="4268207" cy="289871"/>
          </a:xfrm>
        </p:spPr>
        <p:txBody>
          <a:bodyPr/>
          <a:lstStyle>
            <a:lvl1pPr algn="r"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6543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EF15EA80-6A97-4306-A565-A598BFCD4C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5508CEF-5483-4725-B847-F2F3C9C3A99C}"/>
              </a:ext>
            </a:extLst>
          </p:cNvPr>
          <p:cNvSpPr/>
          <p:nvPr userDrawn="1"/>
        </p:nvSpPr>
        <p:spPr>
          <a:xfrm>
            <a:off x="9145588" y="0"/>
            <a:ext cx="94456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D455E4-5A73-4DDA-B182-EC48A76868CF}"/>
              </a:ext>
            </a:extLst>
          </p:cNvPr>
          <p:cNvSpPr/>
          <p:nvPr userDrawn="1"/>
        </p:nvSpPr>
        <p:spPr>
          <a:xfrm rot="5400000">
            <a:off x="5618956" y="-781843"/>
            <a:ext cx="954087" cy="12192000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40586515-A17C-43AB-93C1-E92185BB050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3575" y="6386513"/>
            <a:ext cx="779463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20">
            <a:extLst>
              <a:ext uri="{FF2B5EF4-FFF2-40B4-BE49-F238E27FC236}">
                <a16:creationId xmlns:a16="http://schemas.microsoft.com/office/drawing/2014/main" id="{6972167F-6CB3-4785-B2B2-AD65609A795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chemeClr val="bg1"/>
                </a:solidFill>
              </a:rPr>
              <a:t>© 2017 Arm Limited 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7" y="2191911"/>
            <a:ext cx="6831012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5200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D4D25FBE-48A0-4F3D-AC55-357CA1A98B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EB17126-C2D4-4E6B-B84A-8123291ABB4F}"/>
              </a:ext>
            </a:extLst>
          </p:cNvPr>
          <p:cNvSpPr/>
          <p:nvPr userDrawn="1"/>
        </p:nvSpPr>
        <p:spPr>
          <a:xfrm>
            <a:off x="2473325" y="5788025"/>
            <a:ext cx="5715000" cy="957263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47F78D-5AB3-4ADE-9638-2185B4841924}"/>
              </a:ext>
            </a:extLst>
          </p:cNvPr>
          <p:cNvSpPr/>
          <p:nvPr userDrawn="1"/>
        </p:nvSpPr>
        <p:spPr>
          <a:xfrm rot="5400000">
            <a:off x="8668545" y="3399631"/>
            <a:ext cx="950912" cy="3825875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D40661-F4D5-46CD-9CB3-AAB36DEEFA2B}"/>
              </a:ext>
            </a:extLst>
          </p:cNvPr>
          <p:cNvSpPr/>
          <p:nvPr userDrawn="1"/>
        </p:nvSpPr>
        <p:spPr>
          <a:xfrm rot="5400000">
            <a:off x="8661400" y="-395287"/>
            <a:ext cx="2852737" cy="3798888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20">
            <a:extLst>
              <a:ext uri="{FF2B5EF4-FFF2-40B4-BE49-F238E27FC236}">
                <a16:creationId xmlns:a16="http://schemas.microsoft.com/office/drawing/2014/main" id="{8B1EE9D2-8B68-4D93-9C86-8338D46F4C4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chemeClr val="bg1"/>
                </a:solidFill>
              </a:rPr>
              <a:t>© 2017 Arm Limited </a:t>
            </a:r>
          </a:p>
        </p:txBody>
      </p:sp>
      <p:pic>
        <p:nvPicPr>
          <p:cNvPr id="8" name="Picture 12">
            <a:extLst>
              <a:ext uri="{FF2B5EF4-FFF2-40B4-BE49-F238E27FC236}">
                <a16:creationId xmlns:a16="http://schemas.microsoft.com/office/drawing/2014/main" id="{60A4E36D-CD54-4848-8DD7-B57EE5F009C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3575" y="6386513"/>
            <a:ext cx="779463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7" y="2191911"/>
            <a:ext cx="6831012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8902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20AFDBE9-218D-49BD-8C6F-6D0C0A98EA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641F8C5-D368-475A-AD71-1C5D28182145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C8AC68-A10F-478C-9423-982B686F3608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TextBox 20">
            <a:extLst>
              <a:ext uri="{FF2B5EF4-FFF2-40B4-BE49-F238E27FC236}">
                <a16:creationId xmlns:a16="http://schemas.microsoft.com/office/drawing/2014/main" id="{88B94D0A-8607-4811-8C63-2236031788C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chemeClr val="bg1"/>
                </a:solidFill>
              </a:rPr>
              <a:t>© 2017 Arm Limited </a:t>
            </a:r>
          </a:p>
        </p:txBody>
      </p:sp>
      <p:pic>
        <p:nvPicPr>
          <p:cNvPr id="7" name="Picture 11">
            <a:extLst>
              <a:ext uri="{FF2B5EF4-FFF2-40B4-BE49-F238E27FC236}">
                <a16:creationId xmlns:a16="http://schemas.microsoft.com/office/drawing/2014/main" id="{6EE9950B-2E11-47E8-A70E-654A0376F71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3575" y="6386513"/>
            <a:ext cx="779463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0F46732-360C-400A-BCD8-30F9E9884440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7" y="2191911"/>
            <a:ext cx="6831012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4883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5E581C57-84E7-44DE-8059-2BC02B5652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20">
            <a:extLst>
              <a:ext uri="{FF2B5EF4-FFF2-40B4-BE49-F238E27FC236}">
                <a16:creationId xmlns:a16="http://schemas.microsoft.com/office/drawing/2014/main" id="{92152423-4E66-421D-8D42-F851512FB5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chemeClr val="bg1"/>
                </a:solidFill>
              </a:rPr>
              <a:t>© 2017 Arm Limited </a:t>
            </a:r>
          </a:p>
        </p:txBody>
      </p:sp>
      <p:pic>
        <p:nvPicPr>
          <p:cNvPr id="5" name="Picture 9">
            <a:extLst>
              <a:ext uri="{FF2B5EF4-FFF2-40B4-BE49-F238E27FC236}">
                <a16:creationId xmlns:a16="http://schemas.microsoft.com/office/drawing/2014/main" id="{68A167BD-2209-47A0-A85D-8C9A549C4D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3575" y="6386513"/>
            <a:ext cx="779463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0685B97-5328-4BD9-8E71-18F45D97C243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rgbClr val="FFC6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961C66-0202-411F-8BB2-4D63F421739C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481E86-DD33-48E9-B034-4769BB1BF208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rgbClr val="FF6900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97312" y="2093521"/>
            <a:ext cx="6831012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9158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492125" y="1479468"/>
            <a:ext cx="11180762" cy="4086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4211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9B0FB7-70CB-4D4F-9BFF-1D8341004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125" y="295275"/>
            <a:ext cx="11180763" cy="6667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C3B0A-FB0C-4FFC-A4A5-FC52A8963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125" y="1479550"/>
            <a:ext cx="11180763" cy="4086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028" name="TextBox 20">
            <a:extLst>
              <a:ext uri="{FF2B5EF4-FFF2-40B4-BE49-F238E27FC236}">
                <a16:creationId xmlns:a16="http://schemas.microsoft.com/office/drawing/2014/main" id="{8E97ECFD-1DCA-4409-BCAA-67793DDCA55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rgbClr val="7F7F7F"/>
                </a:solidFill>
              </a:rPr>
              <a:t>© 2017 Arm Limited </a:t>
            </a:r>
          </a:p>
        </p:txBody>
      </p:sp>
      <p:sp>
        <p:nvSpPr>
          <p:cNvPr id="1029" name="TextBox 26">
            <a:extLst>
              <a:ext uri="{FF2B5EF4-FFF2-40B4-BE49-F238E27FC236}">
                <a16:creationId xmlns:a16="http://schemas.microsoft.com/office/drawing/2014/main" id="{BF72FE98-121C-4E05-9B4E-5A9C4E4C705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312738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fld id="{89A935BB-B359-4CD8-988A-690185F8A591}" type="slidenum">
              <a:rPr lang="en-US" altLang="en-US" sz="1000" smtClean="0">
                <a:solidFill>
                  <a:srgbClr val="7F7F7F"/>
                </a:solidFill>
              </a:rPr>
              <a:pPr eaLnBrk="1" hangingPunct="1">
                <a:lnSpc>
                  <a:spcPct val="90000"/>
                </a:lnSpc>
                <a:spcAft>
                  <a:spcPts val="600"/>
                </a:spcAft>
                <a:buFont typeface="Arial" charset="0"/>
                <a:buNone/>
                <a:defRPr/>
              </a:pPr>
              <a:t>‹#›</a:t>
            </a:fld>
            <a:endParaRPr lang="en-US" altLang="en-US" sz="1000" dirty="0">
              <a:solidFill>
                <a:srgbClr val="7F7F7F"/>
              </a:solidFill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DCABB85-C4DD-4C7F-92ED-6C057E9F551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3575" y="6386513"/>
            <a:ext cx="779463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340" r:id="rId1"/>
    <p:sldLayoutId id="2147485341" r:id="rId2"/>
    <p:sldLayoutId id="2147485342" r:id="rId3"/>
    <p:sldLayoutId id="2147485343" r:id="rId4"/>
    <p:sldLayoutId id="2147485344" r:id="rId5"/>
    <p:sldLayoutId id="2147485345" r:id="rId6"/>
    <p:sldLayoutId id="2147485346" r:id="rId7"/>
    <p:sldLayoutId id="2147485347" r:id="rId8"/>
    <p:sldLayoutId id="2147485333" r:id="rId9"/>
    <p:sldLayoutId id="2147485348" r:id="rId10"/>
    <p:sldLayoutId id="2147485349" r:id="rId11"/>
    <p:sldLayoutId id="2147485350" r:id="rId12"/>
    <p:sldLayoutId id="2147485351" r:id="rId13"/>
    <p:sldLayoutId id="2147485352" r:id="rId14"/>
    <p:sldLayoutId id="2147485334" r:id="rId15"/>
    <p:sldLayoutId id="2147485335" r:id="rId16"/>
    <p:sldLayoutId id="2147485336" r:id="rId17"/>
    <p:sldLayoutId id="2147485337" r:id="rId18"/>
    <p:sldLayoutId id="2147485338" r:id="rId19"/>
    <p:sldLayoutId id="2147485353" r:id="rId20"/>
    <p:sldLayoutId id="2147485354" r:id="rId21"/>
    <p:sldLayoutId id="2147485355" r:id="rId22"/>
    <p:sldLayoutId id="2147485339" r:id="rId23"/>
    <p:sldLayoutId id="2147485356" r:id="rId24"/>
    <p:sldLayoutId id="2147485357" r:id="rId25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kern="1200" spc="-50">
          <a:solidFill>
            <a:schemeClr val="accent1"/>
          </a:solidFill>
          <a:latin typeface="+mn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9pPr>
    </p:titleStyle>
    <p:bodyStyle>
      <a:lvl1pPr algn="l" rtl="0" eaLnBrk="1" fontAlgn="base" hangingPunct="1">
        <a:lnSpc>
          <a:spcPct val="90000"/>
        </a:lnSpc>
        <a:spcBef>
          <a:spcPct val="0"/>
        </a:spcBef>
        <a:spcAft>
          <a:spcPts val="1600"/>
        </a:spcAft>
        <a:buFont typeface="Calibri" panose="020F0502020204030204" pitchFamily="34" charset="0"/>
        <a:defRPr sz="2400" kern="1200">
          <a:solidFill>
            <a:schemeClr val="tx2"/>
          </a:solidFill>
          <a:latin typeface="+mn-lt"/>
          <a:ea typeface="ＭＳ Ｐゴシック" charset="0"/>
          <a:cs typeface="ＭＳ Ｐゴシック" charset="0"/>
        </a:defRPr>
      </a:lvl1pPr>
      <a:lvl2pPr marL="398463" indent="-166688" algn="l" rtl="0" eaLnBrk="1" fontAlgn="base" hangingPunct="1">
        <a:lnSpc>
          <a:spcPct val="90000"/>
        </a:lnSpc>
        <a:spcBef>
          <a:spcPct val="0"/>
        </a:spcBef>
        <a:spcAft>
          <a:spcPts val="12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2pPr>
      <a:lvl3pPr marL="855663" indent="-166688" algn="l" rtl="0" eaLnBrk="1" fontAlgn="base" hangingPunct="1">
        <a:lnSpc>
          <a:spcPct val="90000"/>
        </a:lnSpc>
        <a:spcBef>
          <a:spcPct val="0"/>
        </a:spcBef>
        <a:spcAft>
          <a:spcPts val="120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3pPr>
      <a:lvl4pPr marL="1201738" indent="-173038" algn="l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4pPr>
      <a:lvl5pPr marL="1427163" indent="-168275" algn="l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5pPr>
      <a:lvl6pPr marL="1655064" indent="-164592" algn="l" defTabSz="914400" rtl="0" eaLnBrk="1" latinLnBrk="0" hangingPunct="1">
        <a:lnSpc>
          <a:spcPct val="90000"/>
        </a:lnSpc>
        <a:spcBef>
          <a:spcPts val="0"/>
        </a:spcBef>
        <a:spcAft>
          <a:spcPts val="8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883664" indent="-164592" algn="l" defTabSz="914400" rtl="0" eaLnBrk="1" latinLnBrk="0" hangingPunct="1">
        <a:lnSpc>
          <a:spcPct val="90000"/>
        </a:lnSpc>
        <a:spcBef>
          <a:spcPts val="0"/>
        </a:spcBef>
        <a:spcAft>
          <a:spcPts val="80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2112264" indent="-164592" algn="l" defTabSz="914400" rtl="0" eaLnBrk="1" latinLnBrk="0" hangingPunct="1">
        <a:lnSpc>
          <a:spcPct val="90000"/>
        </a:lnSpc>
        <a:spcBef>
          <a:spcPts val="0"/>
        </a:spcBef>
        <a:spcAft>
          <a:spcPts val="8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340864" indent="-164592" algn="l" defTabSz="914400" rtl="0" eaLnBrk="1" latinLnBrk="0" hangingPunct="1">
        <a:lnSpc>
          <a:spcPct val="90000"/>
        </a:lnSpc>
        <a:spcBef>
          <a:spcPts val="0"/>
        </a:spcBef>
        <a:spcAft>
          <a:spcPts val="80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ARM PPT template 2017_Confidential">
  <a:themeElements>
    <a:clrScheme name="arm">
      <a:dk1>
        <a:sysClr val="windowText" lastClr="000000"/>
      </a:dk1>
      <a:lt1>
        <a:sysClr val="window" lastClr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rm_PPT_2017_public.potx" id="{A3B643CE-0F79-4823-AA66-0CA4DE5EE3C5}" vid="{ED53B60E-37BF-4A33-8397-68515E403F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B4C7B3E1FC394489A73CF7D7E3C9BF" ma:contentTypeVersion="0" ma:contentTypeDescription="Create a new document." ma:contentTypeScope="" ma:versionID="45cafcb85e4a634abde564ce1863f08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546F3D9-27DD-4F07-9983-380B33535F9E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2F4DB20-F02C-4139-BE14-4D908EF1BA8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76A7FD9-EB25-40DB-BD4D-0724701A0C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Arm_PPT_2017_public (1)</Template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Wingdings</vt:lpstr>
      <vt:lpstr>ARM PPT template 2017_Confidential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2017-09-28T16:46:04Z</dcterms:created>
  <dcterms:modified xsi:type="dcterms:W3CDTF">2020-03-19T17:54:44Z</dcterms:modified>
  <cp:category/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45c40ffca3445d9bf3205a60bd2f6d6">
    <vt:lpwstr>Confidential|28d1025d-1415-4984-b35e-5b79e7d32b5c</vt:lpwstr>
  </property>
  <property fmtid="{D5CDD505-2E9C-101B-9397-08002B2CF9AE}" pid="3" name="TaxKeyword">
    <vt:lpwstr/>
  </property>
  <property fmtid="{D5CDD505-2E9C-101B-9397-08002B2CF9AE}" pid="4" name="_dlc_policyId">
    <vt:lpwstr>0x0101004E4B3E189D714F49A85ED613D6AE4F95|-1756139441</vt:lpwstr>
  </property>
  <property fmtid="{D5CDD505-2E9C-101B-9397-08002B2CF9AE}" pid="5" name="vti_description">
    <vt:lpwstr/>
  </property>
  <property fmtid="{D5CDD505-2E9C-101B-9397-08002B2CF9AE}" pid="6" name="WorkflowChangePath">
    <vt:lpwstr>1069b4ef-e6f3-4ad7-8c8e-772136578697,10;</vt:lpwstr>
  </property>
  <property fmtid="{D5CDD505-2E9C-101B-9397-08002B2CF9AE}" pid="7" name="Confidentiality">
    <vt:lpwstr>1;#Confidential|28d1025d-1415-4984-b35e-5b79e7d32b5c</vt:lpwstr>
  </property>
  <property fmtid="{D5CDD505-2E9C-101B-9397-08002B2CF9AE}" pid="8" name="ContentTypeId">
    <vt:lpwstr>0x0101001AB4C7B3E1FC394489A73CF7D7E3C9BF</vt:lpwstr>
  </property>
  <property fmtid="{D5CDD505-2E9C-101B-9397-08002B2CF9AE}" pid="9" name="Calendar Year">
    <vt:lpwstr>7;#2017|58467e81-5d99-44a5-abb5-12a016b65e9e</vt:lpwstr>
  </property>
  <property fmtid="{D5CDD505-2E9C-101B-9397-08002B2CF9AE}" pid="10" name="TaxCatchAll">
    <vt:lpwstr/>
  </property>
  <property fmtid="{D5CDD505-2E9C-101B-9397-08002B2CF9AE}" pid="11" name="TaxKeywordTaxHTField">
    <vt:lpwstr/>
  </property>
  <property fmtid="{D5CDD505-2E9C-101B-9397-08002B2CF9AE}" pid="12" name="ItemRetentionFormula">
    <vt:lpwstr/>
  </property>
  <property fmtid="{D5CDD505-2E9C-101B-9397-08002B2CF9AE}" pid="13" name="_dlc_LastRun">
    <vt:lpwstr>08/15/2015 23:02:11</vt:lpwstr>
  </property>
  <property fmtid="{D5CDD505-2E9C-101B-9397-08002B2CF9AE}" pid="14" name="_dlc_DocIdItemGuid">
    <vt:lpwstr>4ff7fb8e-c1c6-4ffa-a6e2-9443f43164b5</vt:lpwstr>
  </property>
  <property fmtid="{D5CDD505-2E9C-101B-9397-08002B2CF9AE}" pid="15" name="_dlc_ItemStageId">
    <vt:lpwstr>1</vt:lpwstr>
  </property>
  <property fmtid="{D5CDD505-2E9C-101B-9397-08002B2CF9AE}" pid="16" name="j60c3ced31bb40378c6254d49035d966">
    <vt:lpwstr>2015|ee47c3e7-6a69-4f36-9adf-1007c8d399a4</vt:lpwstr>
  </property>
</Properties>
</file>