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40" clrIdx="0">
    <p:extLst>
      <p:ext uri="{19B8F6BF-5375-455C-9EA6-DF929625EA0E}">
        <p15:presenceInfo xmlns:p15="http://schemas.microsoft.com/office/powerpoint/2012/main" userId="Auth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31296" autoAdjust="0"/>
    <p:restoredTop sz="63353" autoAdjust="0"/>
  </p:normalViewPr>
  <p:slideViewPr>
    <p:cSldViewPr snapToGrid="0">
      <p:cViewPr varScale="1">
        <p:scale>
          <a:sx n="91" d="100"/>
          <a:sy n="91" d="100"/>
        </p:scale>
        <p:origin x="86" y="8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356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0836F7-A38A-461C-9E01-FBB0AD11CE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FF89DB-0163-4563-9377-E6085C3265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408166A3-E862-4E45-91F7-3D96E6F6C54F}" type="datetimeFigureOut">
              <a:rPr lang="en-US" altLang="en-US"/>
              <a:pPr>
                <a:defRPr/>
              </a:pPr>
              <a:t>3/19/2020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76F87-20DA-468D-B340-09EA2263E8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25CE1-DD78-4BE9-8679-5EA4FF45E7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AE52C29F-6E8B-4FCF-B05C-39095F0674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80DD0D-9D32-4C0D-AA04-3265FC750F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B6EE8-DCB8-41BD-A3C8-E3A12231608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BB49F74-3831-4782-9926-36A1F1DC6259}" type="datetimeFigureOut">
              <a:rPr lang="en-US" altLang="en-US"/>
              <a:pPr>
                <a:defRPr/>
              </a:pPr>
              <a:t>3/19/2020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5744739-3539-48B5-A096-4DFD5EA77A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58A2211-D7FD-4E67-A6D9-583B43938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2F51B-BF74-49BC-83A1-C16F26379D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EDC91-3AC4-4F8D-BED3-4ED56913FA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4ED05C12-C9C4-4501-9C72-D2E25191FC3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9F0F991D-FCA4-4B63-990A-F6816AD195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A156D165-7270-40C4-88D8-90852D96F7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8AD9B17F-0E30-4ADC-88D4-20A157463F8E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 dirty="0">
              <a:solidFill>
                <a:srgbClr val="7F7F7F"/>
              </a:solidFill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D4279F1-F98A-4D42-BE2C-F6824E400D1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 dirty="0">
              <a:solidFill>
                <a:schemeClr val="bg1"/>
              </a:solidFill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DD11B8-AE29-46D7-AA16-FC0782F0224C}"/>
              </a:ext>
            </a:extLst>
          </p:cNvPr>
          <p:cNvSpPr/>
          <p:nvPr userDrawn="1"/>
        </p:nvSpPr>
        <p:spPr>
          <a:xfrm>
            <a:off x="3413125" y="4835525"/>
            <a:ext cx="4778375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52EDD9-932E-446C-B0D1-08200969EF9A}"/>
              </a:ext>
            </a:extLst>
          </p:cNvPr>
          <p:cNvSpPr/>
          <p:nvPr userDrawn="1"/>
        </p:nvSpPr>
        <p:spPr>
          <a:xfrm rot="5400000">
            <a:off x="9608344" y="4369594"/>
            <a:ext cx="955675" cy="379888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8448B8-61E4-4D23-9334-33FE7B6C6659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378299-CD03-4252-AFFD-BC205B792D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endParaRPr lang="en-US" sz="2100" dirty="0">
              <a:solidFill>
                <a:schemeClr val="tx2"/>
              </a:solidFill>
            </a:endParaRPr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id="{011A3030-FB66-4CA3-A565-EB5EEB758B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853C1CC1-ADAC-4345-8FD5-7780D35BE3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/>
          </p:nvPr>
        </p:nvSpPr>
        <p:spPr>
          <a:xfrm>
            <a:off x="6649606" y="5958086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/>
          </p:nvPr>
        </p:nvSpPr>
        <p:spPr>
          <a:xfrm>
            <a:off x="6649606" y="6267966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algn="r"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95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EC54C1-485F-40D2-B042-79849DAFE15A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20"/>
          </p:nvPr>
        </p:nvSpPr>
        <p:spPr>
          <a:xfrm>
            <a:off x="6341534" y="2362483"/>
            <a:ext cx="5331354" cy="3605212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2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1ECD41E8-8F7A-4802-BD8A-6CACEC985F1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C4DA0A3-5394-4DD3-8DBF-449419EB9B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F2575E8-95EA-447D-9561-5F51443D866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9384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F5E88F4-34BF-4FB5-900D-00FBACE9F35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idx="14"/>
          </p:nvPr>
        </p:nvSpPr>
        <p:spPr>
          <a:xfrm>
            <a:off x="3369738" y="1631112"/>
            <a:ext cx="8303150" cy="40864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71634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CBF85B-6B38-418B-B229-63FD770EDEA7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92125" y="1746560"/>
            <a:ext cx="8305669" cy="4086428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11968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114A2708-7A8B-4D20-8225-CD1C8C761AC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B25F9CF-0B60-43CC-9056-F30880901E5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EA81E11-C818-456E-B39B-0D107A2FB43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84970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0" indent="0">
              <a:buNone/>
              <a:defRPr>
                <a:solidFill>
                  <a:srgbClr val="383838"/>
                </a:solidFill>
              </a:defRPr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67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17060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677621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745884"/>
            <a:ext cx="11180867" cy="40871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383838"/>
                </a:solidFill>
              </a:defRPr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7317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000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9191A9FE-449B-4D65-A314-B50D80F224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384F5AA-5239-4357-B200-8BEED4FBA1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97E2E261-7BED-4DD4-B009-2B25A53A4EB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 dirty="0">
              <a:solidFill>
                <a:srgbClr val="7F7F7F"/>
              </a:solidFill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53851FE-FFF1-472C-AEC9-BE3EC0DF692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 dirty="0">
              <a:solidFill>
                <a:schemeClr val="bg1"/>
              </a:solidFill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133448-B5CA-4850-92E8-804B482259E3}"/>
              </a:ext>
            </a:extLst>
          </p:cNvPr>
          <p:cNvSpPr/>
          <p:nvPr userDrawn="1"/>
        </p:nvSpPr>
        <p:spPr>
          <a:xfrm>
            <a:off x="3413125" y="4835525"/>
            <a:ext cx="4778375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04FC3D-FE02-4FF4-BA44-4FA201FDC89D}"/>
              </a:ext>
            </a:extLst>
          </p:cNvPr>
          <p:cNvSpPr/>
          <p:nvPr userDrawn="1"/>
        </p:nvSpPr>
        <p:spPr>
          <a:xfrm rot="5400000">
            <a:off x="9608344" y="4369594"/>
            <a:ext cx="955675" cy="379888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B1EEB9-F737-43CE-9DAF-FD651FCF17F4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146E33-F9AB-4720-97B5-DC431CB6E5F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endParaRPr lang="en-US" sz="2100" dirty="0">
              <a:solidFill>
                <a:schemeClr val="tx2"/>
              </a:solidFill>
            </a:endParaRPr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id="{B1371B1D-E5D0-498C-9B3E-67F1875CD52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48B9274A-2385-4BAC-AD9B-101FD86C1BD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1209675"/>
            <a:ext cx="22447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/>
          </p:nvPr>
        </p:nvSpPr>
        <p:spPr>
          <a:xfrm>
            <a:off x="6649606" y="5958086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/>
          </p:nvPr>
        </p:nvSpPr>
        <p:spPr>
          <a:xfrm>
            <a:off x="6649606" y="6267966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algn="r"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29336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2A34492-F104-49D9-B2A8-5887D4BE41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70E07034-B01E-4995-A0AB-E9D06DC28C30}" type="slidenum">
              <a:rPr lang="en-US" altLang="en-US" sz="1000" smtClean="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 dirty="0">
              <a:solidFill>
                <a:srgbClr val="7F7F7F"/>
              </a:solidFill>
            </a:endParaRP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ECC54FFF-040E-4293-A78C-D12026DB66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325" y="2768600"/>
            <a:ext cx="1911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4C27F2-5006-428E-B404-DFA19F59A57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3D584DE2-3A9D-4119-8B84-79386FA94C59}" type="slidenum">
              <a:rPr lang="en-US" altLang="en-US" sz="1000" smtClean="0">
                <a:solidFill>
                  <a:schemeClr val="bg1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EF4A43-763A-4A78-98FA-A857C8AEB63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44613" y="944563"/>
            <a:ext cx="4403725" cy="481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3700" dirty="0">
                <a:solidFill>
                  <a:schemeClr val="bg1"/>
                </a:solidFill>
              </a:rPr>
              <a:t>Thank You!</a:t>
            </a:r>
          </a:p>
          <a:p>
            <a:pPr>
              <a:defRPr/>
            </a:pPr>
            <a:r>
              <a:rPr lang="en-US" altLang="en-US" sz="3700" dirty="0">
                <a:solidFill>
                  <a:schemeClr val="bg1"/>
                </a:solidFill>
              </a:rPr>
              <a:t>Danke!</a:t>
            </a:r>
          </a:p>
          <a:p>
            <a:pPr>
              <a:defRPr/>
            </a:pPr>
            <a:r>
              <a:rPr lang="en-US" altLang="en-US" sz="3700" dirty="0">
                <a:solidFill>
                  <a:schemeClr val="bg1"/>
                </a:solidFill>
              </a:rPr>
              <a:t>Merci!</a:t>
            </a:r>
          </a:p>
          <a:p>
            <a:pPr>
              <a:defRPr/>
            </a:pPr>
            <a:r>
              <a:rPr lang="en-US" altLang="en-US" sz="3700" dirty="0">
                <a:solidFill>
                  <a:schemeClr val="bg1"/>
                </a:solidFill>
              </a:rPr>
              <a:t>谢谢!</a:t>
            </a:r>
          </a:p>
          <a:p>
            <a:pPr>
              <a:defRPr/>
            </a:pPr>
            <a:r>
              <a:rPr lang="en-US" altLang="en-US" sz="3700" dirty="0">
                <a:solidFill>
                  <a:schemeClr val="bg1"/>
                </a:solidFill>
              </a:rPr>
              <a:t>ありがとう!</a:t>
            </a:r>
          </a:p>
          <a:p>
            <a:pPr>
              <a:defRPr/>
            </a:pPr>
            <a:r>
              <a:rPr lang="en-US" altLang="en-US" sz="3700" dirty="0">
                <a:solidFill>
                  <a:schemeClr val="bg1"/>
                </a:solidFill>
              </a:rPr>
              <a:t>Gracias!</a:t>
            </a:r>
          </a:p>
          <a:p>
            <a:pPr>
              <a:defRPr/>
            </a:pPr>
            <a:r>
              <a:rPr lang="en-US" altLang="en-US" sz="3700" dirty="0">
                <a:solidFill>
                  <a:schemeClr val="bg1"/>
                </a:solidFill>
              </a:rPr>
              <a:t>Kiitos!</a:t>
            </a:r>
          </a:p>
          <a:p>
            <a:pPr>
              <a:defRPr/>
            </a:pPr>
            <a:r>
              <a:rPr lang="ko-KR" altLang="en-US" b="1" dirty="0">
                <a:solidFill>
                  <a:schemeClr val="bg1"/>
                </a:solidFill>
              </a:rPr>
              <a:t>감사합니다</a:t>
            </a:r>
            <a:endParaRPr lang="ko-KR" altLang="en-US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hi-IN" dirty="0">
                <a:solidFill>
                  <a:schemeClr val="bg1"/>
                </a:solidFill>
              </a:rPr>
              <a:t>धन्यवाद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E0DEA7-43E8-4E8B-BF3B-ECDD1789EFD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EDCEC421-DC18-4F4D-908C-1BDA875A15E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</p:spTree>
    <p:extLst>
      <p:ext uri="{BB962C8B-B14F-4D97-AF65-F5344CB8AC3E}">
        <p14:creationId xmlns:p14="http://schemas.microsoft.com/office/powerpoint/2010/main" val="28983985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60469B51-4F41-474D-899C-9101B8E89B0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D3C19EB0-1FB8-4B0E-97A7-851B376C9AFB}" type="slidenum">
              <a:rPr lang="en-US" altLang="en-US" sz="1000" smtClean="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 dirty="0">
              <a:solidFill>
                <a:srgbClr val="7F7F7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0E89F6-8B1D-440B-A606-D6472285A2D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94E6D76A-D4FF-448C-95E1-0684FC86836B}" type="slidenum">
              <a:rPr lang="en-US" altLang="en-US" sz="1000" smtClean="0">
                <a:solidFill>
                  <a:schemeClr val="bg1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B441B-C53F-49CC-9D00-D557A10A485D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A67728C3-36B0-449B-A0E3-6FDE16164B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3A1922-DC94-4C4E-B0EB-A17F59FA8D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x-none" sz="1200" dirty="0">
                <a:solidFill>
                  <a:schemeClr val="bg1"/>
                </a:solidFill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>
              <a:defRPr/>
            </a:pPr>
            <a:br>
              <a:rPr lang="en-US" altLang="x-none" sz="1200" dirty="0">
                <a:solidFill>
                  <a:schemeClr val="bg1"/>
                </a:solidFill>
              </a:rPr>
            </a:br>
            <a:r>
              <a:rPr lang="en-US" altLang="x-none" sz="1200" dirty="0">
                <a:solidFill>
                  <a:schemeClr val="bg1"/>
                </a:solidFill>
              </a:rPr>
              <a:t>www.arm.com/company/policies/trademarks</a:t>
            </a:r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4CAEB61F-5C5B-402E-A3C9-0F328A3DB5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325" y="2768600"/>
            <a:ext cx="1911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74293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A71E09E-E80A-4DB6-BC16-53731D379FC7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9D7E58-0873-4139-BEC0-EB7B3BB161D2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591610-CC17-4969-8433-050E55D944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93E5FF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5885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65632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638" y="6495779"/>
            <a:ext cx="3735768" cy="22649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900235" y="1440000"/>
            <a:ext cx="11040000" cy="1920000"/>
          </a:xfrm>
        </p:spPr>
        <p:txBody>
          <a:bodyPr lIns="0" tIns="0" rIns="0" bIns="0">
            <a:normAutofit/>
          </a:bodyPr>
          <a:lstStyle>
            <a:lvl1pPr algn="r">
              <a:defRPr sz="48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 hasCustomPrompt="1"/>
          </p:nvPr>
        </p:nvSpPr>
        <p:spPr>
          <a:xfrm>
            <a:off x="900235" y="3600000"/>
            <a:ext cx="11040000" cy="960000"/>
          </a:xfrm>
        </p:spPr>
        <p:txBody>
          <a:bodyPr lIns="0" tIns="0" rIns="0"/>
          <a:lstStyle>
            <a:lvl1pPr marL="36576" indent="0" algn="r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 dirty="0"/>
              <a:t>Click to edit subtitle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869435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80BE67C-B00B-7444-99B6-10A3997029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82" t="3803" r="2134" b="12930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42EC3731-9F30-0D4B-A054-E13DBA0EE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1" y="1207042"/>
            <a:ext cx="5113338" cy="1519514"/>
          </a:xfrm>
        </p:spPr>
        <p:txBody>
          <a:bodyPr anchor="t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Divider Page Title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1499DC14-57F4-EA4C-ABBC-0ECD735C4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2726556"/>
            <a:ext cx="5113338" cy="702444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0A94567B-B8A8-AB41-BF7F-41919C86BD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2663" y="1173991"/>
            <a:ext cx="1677366" cy="513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884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881F7329-72E1-410D-B159-CAFFC8A65D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6671FFD2-62DD-44F2-B7FC-C1C9E1E92F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2E4E07A-6819-4C29-BF28-4F83F8BD2D4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 dirty="0">
              <a:solidFill>
                <a:srgbClr val="7F7F7F"/>
              </a:solidFill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D57E3AF-04F8-4E7D-9BA5-B48233D1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 dirty="0">
              <a:solidFill>
                <a:schemeClr val="bg1"/>
              </a:solidFill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7630BA-F687-4796-8386-5F084C22C874}"/>
              </a:ext>
            </a:extLst>
          </p:cNvPr>
          <p:cNvSpPr/>
          <p:nvPr userDrawn="1"/>
        </p:nvSpPr>
        <p:spPr>
          <a:xfrm>
            <a:off x="3413125" y="4835525"/>
            <a:ext cx="4778375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4A0690-E005-4537-A292-DD859965222C}"/>
              </a:ext>
            </a:extLst>
          </p:cNvPr>
          <p:cNvSpPr/>
          <p:nvPr userDrawn="1"/>
        </p:nvSpPr>
        <p:spPr>
          <a:xfrm rot="5400000">
            <a:off x="9608344" y="4369594"/>
            <a:ext cx="955675" cy="379888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9C8DAB-6E80-43C8-B1D5-92781A9333B3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6BBFBC-AD83-46C6-8A92-1A6C7DF2B42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endParaRPr lang="en-US" sz="2100" dirty="0">
              <a:solidFill>
                <a:schemeClr val="tx2"/>
              </a:solidFill>
            </a:endParaRPr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id="{6B75FFE4-11B1-46BA-8330-0110FEFE81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225A10BD-84F3-4666-BF7A-4853183B66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/>
          </p:nvPr>
        </p:nvSpPr>
        <p:spPr>
          <a:xfrm>
            <a:off x="6649606" y="5958086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/>
          </p:nvPr>
        </p:nvSpPr>
        <p:spPr>
          <a:xfrm>
            <a:off x="6649606" y="6267966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algn="r"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491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D86ACCD9-F471-43BC-B77A-0C37A0363EE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 dirty="0">
              <a:solidFill>
                <a:schemeClr val="tx2"/>
              </a:solidFill>
              <a:cs typeface="ＭＳ Ｐゴシック" charset="0"/>
            </a:endParaRP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5B1BEE8E-C9DD-4507-ABC1-BE5E4AA64E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2020 Arm Limited 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ED085226-B7FC-4237-9307-87DDA9C6AC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algn="r"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654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F15EA80-6A97-4306-A565-A598BFCD4C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5508CEF-5483-4725-B847-F2F3C9C3A99C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D455E4-5A73-4DDA-B182-EC48A76868C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40586515-A17C-43AB-93C1-E92185BB050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575" y="6386513"/>
            <a:ext cx="7794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0">
            <a:extLst>
              <a:ext uri="{FF2B5EF4-FFF2-40B4-BE49-F238E27FC236}">
                <a16:creationId xmlns:a16="http://schemas.microsoft.com/office/drawing/2014/main" id="{6972167F-6CB3-4785-B2B2-AD65609A795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7" y="2191911"/>
            <a:ext cx="6831012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5200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D4D25FBE-48A0-4F3D-AC55-357CA1A98B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EB17126-C2D4-4E6B-B84A-8123291ABB4F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47F78D-5AB3-4ADE-9638-2185B4841924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D40661-F4D5-46CD-9CB3-AAB36DEEFA2B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8B1EE9D2-8B68-4D93-9C86-8338D46F4C4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60A4E36D-CD54-4848-8DD7-B57EE5F009C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575" y="6386513"/>
            <a:ext cx="7794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7" y="2191911"/>
            <a:ext cx="6831012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8902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20AFDBE9-218D-49BD-8C6F-6D0C0A98EA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641F8C5-D368-475A-AD71-1C5D28182145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C8AC68-A10F-478C-9423-982B686F3608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TextBox 20">
            <a:extLst>
              <a:ext uri="{FF2B5EF4-FFF2-40B4-BE49-F238E27FC236}">
                <a16:creationId xmlns:a16="http://schemas.microsoft.com/office/drawing/2014/main" id="{88B94D0A-8607-4811-8C63-2236031788C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6EE9950B-2E11-47E8-A70E-654A0376F7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575" y="6386513"/>
            <a:ext cx="7794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F46732-360C-400A-BCD8-30F9E9884440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7" y="2191911"/>
            <a:ext cx="6831012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488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E581C57-84E7-44DE-8059-2BC02B5652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20">
            <a:extLst>
              <a:ext uri="{FF2B5EF4-FFF2-40B4-BE49-F238E27FC236}">
                <a16:creationId xmlns:a16="http://schemas.microsoft.com/office/drawing/2014/main" id="{92152423-4E66-421D-8D42-F851512FB5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68A167BD-2209-47A0-A85D-8C9A549C4D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575" y="6386513"/>
            <a:ext cx="7794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0685B97-5328-4BD9-8E71-18F45D97C243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961C66-0202-411F-8BB2-4D63F421739C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481E86-DD33-48E9-B034-4769BB1BF208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97312" y="2093521"/>
            <a:ext cx="6831012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9158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92125" y="1479468"/>
            <a:ext cx="11180762" cy="4086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421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9B0FB7-70CB-4D4F-9BFF-1D8341004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C3B0A-FB0C-4FFC-A4A5-FC52A8963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028" name="TextBox 20">
            <a:extLst>
              <a:ext uri="{FF2B5EF4-FFF2-40B4-BE49-F238E27FC236}">
                <a16:creationId xmlns:a16="http://schemas.microsoft.com/office/drawing/2014/main" id="{8E97ECFD-1DCA-4409-BCAA-67793DDCA55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rgbClr val="7F7F7F"/>
                </a:solidFill>
              </a:rPr>
              <a:t>© 2017 Arm Limited </a:t>
            </a:r>
          </a:p>
        </p:txBody>
      </p:sp>
      <p:sp>
        <p:nvSpPr>
          <p:cNvPr id="1029" name="TextBox 26">
            <a:extLst>
              <a:ext uri="{FF2B5EF4-FFF2-40B4-BE49-F238E27FC236}">
                <a16:creationId xmlns:a16="http://schemas.microsoft.com/office/drawing/2014/main" id="{BF72FE98-121C-4E05-9B4E-5A9C4E4C705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312738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89A935BB-B359-4CD8-988A-690185F8A591}" type="slidenum">
              <a:rPr lang="en-US" altLang="en-US" sz="1000" smtClean="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 dirty="0">
              <a:solidFill>
                <a:srgbClr val="7F7F7F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DCABB85-C4DD-4C7F-92ED-6C057E9F55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95" y="5843908"/>
            <a:ext cx="2737610" cy="830759"/>
          </a:xfrm>
          <a:prstGeom prst="rect">
            <a:avLst/>
          </a:prstGeom>
          <a:blipFill>
            <a:blip r:embed="rId28"/>
            <a:stretch>
              <a:fillRect/>
            </a:stretch>
          </a:blipFill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40" r:id="rId1"/>
    <p:sldLayoutId id="2147485341" r:id="rId2"/>
    <p:sldLayoutId id="2147485342" r:id="rId3"/>
    <p:sldLayoutId id="2147485343" r:id="rId4"/>
    <p:sldLayoutId id="2147485344" r:id="rId5"/>
    <p:sldLayoutId id="2147485345" r:id="rId6"/>
    <p:sldLayoutId id="2147485346" r:id="rId7"/>
    <p:sldLayoutId id="2147485347" r:id="rId8"/>
    <p:sldLayoutId id="2147485333" r:id="rId9"/>
    <p:sldLayoutId id="2147485348" r:id="rId10"/>
    <p:sldLayoutId id="2147485349" r:id="rId11"/>
    <p:sldLayoutId id="2147485350" r:id="rId12"/>
    <p:sldLayoutId id="2147485351" r:id="rId13"/>
    <p:sldLayoutId id="2147485352" r:id="rId14"/>
    <p:sldLayoutId id="2147485334" r:id="rId15"/>
    <p:sldLayoutId id="2147485335" r:id="rId16"/>
    <p:sldLayoutId id="2147485336" r:id="rId17"/>
    <p:sldLayoutId id="2147485337" r:id="rId18"/>
    <p:sldLayoutId id="2147485338" r:id="rId19"/>
    <p:sldLayoutId id="2147485353" r:id="rId20"/>
    <p:sldLayoutId id="2147485354" r:id="rId21"/>
    <p:sldLayoutId id="2147485355" r:id="rId22"/>
    <p:sldLayoutId id="2147485339" r:id="rId23"/>
    <p:sldLayoutId id="2147485356" r:id="rId24"/>
    <p:sldLayoutId id="2147485357" r:id="rId25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0"/>
        </a:spcBef>
        <a:spcAft>
          <a:spcPts val="1600"/>
        </a:spcAft>
        <a:buFont typeface="Calibri" panose="020F0502020204030204" pitchFamily="34" charset="0"/>
        <a:defRPr sz="2400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398463" indent="-166688" algn="l" rtl="0" eaLnBrk="1" fontAlgn="base" hangingPunct="1">
        <a:lnSpc>
          <a:spcPct val="90000"/>
        </a:lnSpc>
        <a:spcBef>
          <a:spcPct val="0"/>
        </a:spcBef>
        <a:spcAft>
          <a:spcPts val="12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90000"/>
        </a:lnSpc>
        <a:spcBef>
          <a:spcPct val="0"/>
        </a:spcBef>
        <a:spcAft>
          <a:spcPts val="120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90000"/>
        </a:lnSpc>
        <a:spcBef>
          <a:spcPts val="0"/>
        </a:spcBef>
        <a:spcAft>
          <a:spcPts val="8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90000"/>
        </a:lnSpc>
        <a:spcBef>
          <a:spcPts val="0"/>
        </a:spcBef>
        <a:spcAft>
          <a:spcPts val="80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90000"/>
        </a:lnSpc>
        <a:spcBef>
          <a:spcPts val="0"/>
        </a:spcBef>
        <a:spcAft>
          <a:spcPts val="8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90000"/>
        </a:lnSpc>
        <a:spcBef>
          <a:spcPts val="0"/>
        </a:spcBef>
        <a:spcAft>
          <a:spcPts val="80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ARM PPT template 2017_Confidential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m_PPT_2017_public.potx" id="{A3B643CE-0F79-4823-AA66-0CA4DE5EE3C5}" vid="{ED53B60E-37BF-4A33-8397-68515E403F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B4C7B3E1FC394489A73CF7D7E3C9BF" ma:contentTypeVersion="0" ma:contentTypeDescription="Create a new document." ma:contentTypeScope="" ma:versionID="45cafcb85e4a634abde564ce1863f08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76A7FD9-EB25-40DB-BD4D-0724701A0C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2F4DB20-F02C-4139-BE14-4D908EF1BA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46F3D9-27DD-4F07-9983-380B33535F9E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Arm_PPT_2017_public (1)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ARM PPT template 2017_Confidential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2017-09-28T16:46:04Z</dcterms:created>
  <dcterms:modified xsi:type="dcterms:W3CDTF">2020-03-19T18:02:07Z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vti_description">
    <vt:lpwstr/>
  </property>
  <property fmtid="{D5CDD505-2E9C-101B-9397-08002B2CF9AE}" pid="6" name="WorkflowChangePath">
    <vt:lpwstr>1069b4ef-e6f3-4ad7-8c8e-772136578697,10;</vt:lpwstr>
  </property>
  <property fmtid="{D5CDD505-2E9C-101B-9397-08002B2CF9AE}" pid="7" name="Confidentiality">
    <vt:lpwstr>1;#Confidential|28d1025d-1415-4984-b35e-5b79e7d32b5c</vt:lpwstr>
  </property>
  <property fmtid="{D5CDD505-2E9C-101B-9397-08002B2CF9AE}" pid="8" name="ContentTypeId">
    <vt:lpwstr>0x0101001AB4C7B3E1FC394489A73CF7D7E3C9BF</vt:lpwstr>
  </property>
  <property fmtid="{D5CDD505-2E9C-101B-9397-08002B2CF9AE}" pid="9" name="Calendar Year">
    <vt:lpwstr>7;#2017|58467e81-5d99-44a5-abb5-12a016b65e9e</vt:lpwstr>
  </property>
  <property fmtid="{D5CDD505-2E9C-101B-9397-08002B2CF9AE}" pid="10" name="TaxCatchAll">
    <vt:lpwstr/>
  </property>
  <property fmtid="{D5CDD505-2E9C-101B-9397-08002B2CF9AE}" pid="11" name="TaxKeywordTaxHTField">
    <vt:lpwstr/>
  </property>
  <property fmtid="{D5CDD505-2E9C-101B-9397-08002B2CF9AE}" pid="12" name="ItemRetentionFormula">
    <vt:lpwstr/>
  </property>
  <property fmtid="{D5CDD505-2E9C-101B-9397-08002B2CF9AE}" pid="13" name="_dlc_LastRun">
    <vt:lpwstr>08/15/2015 23:02:11</vt:lpwstr>
  </property>
  <property fmtid="{D5CDD505-2E9C-101B-9397-08002B2CF9AE}" pid="14" name="_dlc_DocIdItemGuid">
    <vt:lpwstr>4ff7fb8e-c1c6-4ffa-a6e2-9443f43164b5</vt:lpwstr>
  </property>
  <property fmtid="{D5CDD505-2E9C-101B-9397-08002B2CF9AE}" pid="15" name="_dlc_ItemStageId">
    <vt:lpwstr>1</vt:lpwstr>
  </property>
  <property fmtid="{D5CDD505-2E9C-101B-9397-08002B2CF9AE}" pid="16" name="j60c3ced31bb40378c6254d49035d966">
    <vt:lpwstr>2015|ee47c3e7-6a69-4f36-9adf-1007c8d399a4</vt:lpwstr>
  </property>
</Properties>
</file>