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32" r:id="rId7"/>
    <p:sldId id="335" r:id="rId8"/>
    <p:sldId id="341" r:id="rId9"/>
    <p:sldId id="339" r:id="rId10"/>
    <p:sldId id="343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383838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42" autoAdjust="0"/>
  </p:normalViewPr>
  <p:slideViewPr>
    <p:cSldViewPr snapToGrid="0">
      <p:cViewPr varScale="1">
        <p:scale>
          <a:sx n="84" d="100"/>
          <a:sy n="84" d="100"/>
        </p:scale>
        <p:origin x="3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Copyright image, can you get something similar?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youth culture related to LEDs and CARS – This is quite popular in UK and Japan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youtube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videos and website on how people modify their cars.  Why do they do this?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Nice video of LEDs on super cars at https://www.youtube.com/watch?v=3tBnupnQxYg and https://www.youtube.com/watch?v=LnP_In85sWs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how the use of LEDs on robotic cars could give warning messages in dark environments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the opportunity to be creative. 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should be no right or wrong here though Learners should be encouraged to use iteration over sequence in the coding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of the benefits of iteration and the difference between count controlled and condition loops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0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that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programmed directly, give some greater level of control, you just need to know the pin number and the number of LEDS in the strip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53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7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76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2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780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16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40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29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4105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3498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3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82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84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3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31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154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tBnupnQxY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LnP_In85s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 Car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BFA77-E103-41BF-A932-E1BBAFE096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98" y="4475819"/>
            <a:ext cx="4268207" cy="289871"/>
          </a:xfrm>
        </p:spPr>
        <p:txBody>
          <a:bodyPr/>
          <a:lstStyle/>
          <a:p>
            <a:r>
              <a:rPr lang="en-GB" sz="2000" dirty="0"/>
              <a:t>Lesson</a:t>
            </a:r>
            <a:r>
              <a:rPr lang="en-GB" dirty="0"/>
              <a:t>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83458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 your understanding of outputs and loops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program to flash a single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a single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 program to alternate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a flashing LED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red, blue, green (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RGB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program that will rotate which LED is on and run down one arm of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D90A-89A0-4D43-B3A7-122BDD78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Car Mod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B1E3-F013-4393-BEAF-E294EB9D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92" y="3907355"/>
            <a:ext cx="11180867" cy="1545104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Spend some time looking online at the modification that can be applied to cars.  Take a look at the YouTube videos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https://www.youtube.com/watch?v=3tBnupnQxYg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https://www.youtube.com/watch?v=LnP_In85sWs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some examples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34399-BDAD-41B0-BAC0-B5E855926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877" y="1030240"/>
            <a:ext cx="6127011" cy="1920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707EA-9057-4879-B224-F7A84B927B66}"/>
              </a:ext>
            </a:extLst>
          </p:cNvPr>
          <p:cNvSpPr/>
          <p:nvPr/>
        </p:nvSpPr>
        <p:spPr>
          <a:xfrm>
            <a:off x="492021" y="1030240"/>
            <a:ext cx="492906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Throughout Europe and Asia there is a huge youth car culture based on modifying cars </a:t>
            </a:r>
          </a:p>
          <a:p>
            <a:pPr marL="285750" indent="-285750">
              <a:spcBef>
                <a:spcPts val="12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This involves specialist body kits, big bore exhaust pipes and, of course, LED light shows</a:t>
            </a:r>
          </a:p>
        </p:txBody>
      </p:sp>
    </p:spTree>
    <p:extLst>
      <p:ext uri="{BB962C8B-B14F-4D97-AF65-F5344CB8AC3E}">
        <p14:creationId xmlns:p14="http://schemas.microsoft.com/office/powerpoint/2010/main" val="27865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29" y="1012638"/>
            <a:ext cx="610689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LED comes with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Shift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moves an LED forward and stops at the end but </a:t>
            </a:r>
            <a:r>
              <a:rPr lang="en-GB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rotate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keeps going around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now apply this knowledge to ‘mod’ our car and create a Disco Car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examples on the left uses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EEC36-CDBE-BAED-F9BF-94B6A284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012638"/>
            <a:ext cx="2751945" cy="198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CC732-61AF-C7B5-EF17-7910831C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9" y="3328865"/>
            <a:ext cx="2689622" cy="2516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51FB6-5B7E-C39B-D033-AECFAEE9C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349" y="215821"/>
            <a:ext cx="2617144" cy="49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89F-E7BC-4073-B9EE-2AF2C33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72AA-4C64-4DC6-97E0-2C3A8C3E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490214"/>
            <a:ext cx="4079979" cy="198800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also be programmed directly using the </a:t>
            </a:r>
            <a:r>
              <a:rPr lang="en-GB" b="1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extension.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this example:</a:t>
            </a:r>
            <a:endParaRPr lang="en-GB" dirty="0"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78462-BD45-4B5A-AF25-DC110C98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9" r="6899" b="7969"/>
          <a:stretch/>
        </p:blipFill>
        <p:spPr>
          <a:xfrm>
            <a:off x="4572000" y="962025"/>
            <a:ext cx="7528817" cy="4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407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1_Arm_PPT_Public</vt:lpstr>
      <vt:lpstr>Disco Car</vt:lpstr>
      <vt:lpstr>Objectives</vt:lpstr>
      <vt:lpstr>The Car Mod Scene</vt:lpstr>
      <vt:lpstr>Disco Robot</vt:lpstr>
      <vt:lpstr>Disco Robot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2024-11-03T13:40:49Z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