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32" r:id="rId7"/>
    <p:sldId id="335" r:id="rId8"/>
    <p:sldId id="339" r:id="rId9"/>
    <p:sldId id="341" r:id="rId10"/>
    <p:sldId id="340" r:id="rId11"/>
    <p:sldId id="342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3" autoAdjust="0"/>
  </p:normalViewPr>
  <p:slideViewPr>
    <p:cSldViewPr snapToGrid="0">
      <p:cViewPr varScale="1">
        <p:scale>
          <a:sx n="93" d="100"/>
          <a:sy n="93" d="100"/>
        </p:scale>
        <p:origin x="12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11/10/2024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11/10/2024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Re-introduce the concept of analogue data in the terms of a data range with a min and max value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how we used the light sensor and how we used a digital signal to enable or disable the left and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how to add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the light sensor can be accessed directly, this is especially useful if we are using a sensor that is not part of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that as there are two sensors on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have to switch Pin 16 on or off to enable the left or right sensor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are using a stand alone sensor you need to know the pin number of the switch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blocks and give the students a chance to experiment by reading the light levels and displaying to the screen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1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that the built in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blocks make life simpler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the built in block for using the left and right sensor and how this simplifies this process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code to demonstrate how the sensor data can be processed using selection and how we can get the robot to react.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an opportunity to experiment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point of trying the sensor in different levels of brightness for the room and how this impacts on the sensor data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 Learners a challenge using the sample code here to use both sensors and either run away or towards the light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Little video shows how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might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7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9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974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254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425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984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27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35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72424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607686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9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57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752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39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3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22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8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8150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2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1978" y="4488130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Lesson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Follower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sensors to detect the environment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able to use code to take a reading from the light sensor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be able use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selection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change actions based on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10560960" cy="199704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have already looked at how the light sensor works by writing a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signal to Pin 16 and the reading back an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value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simplify this process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has some pre-defined blocks to get you up and running quickly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DD330-E113-4820-BF25-6860795E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23" y="3761232"/>
            <a:ext cx="6689807" cy="17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Direct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1099726"/>
            <a:ext cx="684806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example on the right we: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Pin 16 to select which sensor (left = 0 or right = 1) is being used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 an </a:t>
            </a:r>
            <a:r>
              <a:rPr lang="en-GB" sz="2400" dirty="0">
                <a:latin typeface="Lato" panose="020F0502020204030203" pitchFamily="34" charset="0"/>
              </a:rPr>
              <a:t>analogue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reading from Pin 2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values returned is between 0 and 1023 (the sensors minimum and maximum 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B3952-F411-4F86-8A2A-DD6D8498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498" y="1252523"/>
            <a:ext cx="3726073" cy="2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6" y="1099727"/>
            <a:ext cx="8324075" cy="113141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adding the extension for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 are able to simplify the use of the light sensor through a single block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the example code below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3060D-0166-4774-AE56-4C8A4CD2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92" y="1321904"/>
            <a:ext cx="3032495" cy="47860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07B5B99-0676-43E3-B63B-966DA95C72D3}"/>
              </a:ext>
            </a:extLst>
          </p:cNvPr>
          <p:cNvSpPr/>
          <p:nvPr/>
        </p:nvSpPr>
        <p:spPr>
          <a:xfrm>
            <a:off x="8202967" y="4191132"/>
            <a:ext cx="3989033" cy="1011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B1963-25F2-DB06-309F-66071511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3" y="2426282"/>
            <a:ext cx="382958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6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E668A8-6715-0100-C720-394D07B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681" y="1618836"/>
            <a:ext cx="3829584" cy="440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Sensor –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27" y="1099727"/>
            <a:ext cx="5974344" cy="175320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video shows how the robot could react to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using select statements for the left and right sensor you can either turn towards or away from the light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the values required for  the light sensor and how adjusting this impacts on sensitivity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E24854-A3C8-494E-BD97-2FE8EA003D0A}"/>
              </a:ext>
            </a:extLst>
          </p:cNvPr>
          <p:cNvSpPr/>
          <p:nvPr/>
        </p:nvSpPr>
        <p:spPr>
          <a:xfrm>
            <a:off x="8511451" y="3288354"/>
            <a:ext cx="2687015" cy="72359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7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503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Lato</vt:lpstr>
      <vt:lpstr>Wingdings</vt:lpstr>
      <vt:lpstr>1_Arm_PPT_Public</vt:lpstr>
      <vt:lpstr>Light Follower </vt:lpstr>
      <vt:lpstr>Objectives</vt:lpstr>
      <vt:lpstr>Light Sensor</vt:lpstr>
      <vt:lpstr>Light Sensor – Direct Connection</vt:lpstr>
      <vt:lpstr>Light Sensor – Bit:Bot Extension</vt:lpstr>
      <vt:lpstr>Light Sensor – Bit:bot Extension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2024-11-10T13:25:01Z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