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7"/>
  </p:notesMasterIdLst>
  <p:handoutMasterIdLst>
    <p:handoutMasterId r:id="rId18"/>
  </p:handoutMasterIdLst>
  <p:sldIdLst>
    <p:sldId id="332" r:id="rId7"/>
    <p:sldId id="335" r:id="rId8"/>
    <p:sldId id="342" r:id="rId9"/>
    <p:sldId id="346" r:id="rId10"/>
    <p:sldId id="345" r:id="rId11"/>
    <p:sldId id="347" r:id="rId12"/>
    <p:sldId id="343" r:id="rId13"/>
    <p:sldId id="344" r:id="rId14"/>
    <p:sldId id="349" r:id="rId15"/>
    <p:sldId id="333" r:id="rId1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2118E8-507F-4A89-B3F1-D6F40E756BB6}" v="1" dt="2024-11-03T15:46:00.009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79" autoAdjust="0"/>
  </p:normalViewPr>
  <p:slideViewPr>
    <p:cSldViewPr snapToGrid="0">
      <p:cViewPr varScale="1">
        <p:scale>
          <a:sx n="67" d="100"/>
          <a:sy n="67" d="100"/>
        </p:scale>
        <p:origin x="63" y="5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11/3/2024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11/3/2024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uXJwR7SKok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wBE1l6QexU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Introduce the 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897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Look back at what Learners have created and explain that Learners now need to market and sell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304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GB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GB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Discuss with Learners the context of Target audience and Purpose</a:t>
            </a:r>
          </a:p>
          <a:p>
            <a:r>
              <a:rPr lang="en-GB" b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Explain how this will change depending who Learners are presenting to and what they are trying to achieve</a:t>
            </a:r>
          </a:p>
          <a:p>
            <a:endParaRPr lang="en-GB" b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Show the YouTube video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https://www.youtube.com/watch?v=tuXJwR7SKok </a:t>
            </a:r>
            <a:r>
              <a:rPr lang="en-GB" b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 equivalent video of tv adverts for cars.  Look at how the use of sound and visuals to promote the brand.</a:t>
            </a:r>
          </a:p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1965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Large online version of the video below</a:t>
            </a:r>
          </a:p>
          <a:p>
            <a:r>
              <a:rPr lang="en-GB" dirty="0">
                <a:hlinkClick r:id="rId3"/>
              </a:rPr>
              <a:t>New Skoda Fabia Advert - Full of lovely stuff</a:t>
            </a:r>
            <a:endParaRPr lang="en-GB" u="sng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6519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Discuss how Learners can market their vehicle and what mediums would be best to present it in.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Talk about the upcoming task and the different audiences and purposes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Get Learners thinking about the features their vehicle has and how this will be important to either stakeholder, consumer or both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Look at the different media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8231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Explain that Learners have to show that the product has value - not just monetary but what benefits will it bring.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could be environmental, accessibility etc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412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Explain the task to the Learners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Explain to Learners what software the school has available for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Presentation (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eg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PowerPoint)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Printed Adverts (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eg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Publisher or Writer)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Radio Adverts (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eg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Audacity is free)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Video/TV Advert (Windows movie maker or equivalent)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3595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Work through the lesson activity sheet and encourage Learners to complete the Stretch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63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87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94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4279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5350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10531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0028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727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4084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67893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667426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437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838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6153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812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461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085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80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5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3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6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4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6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356589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25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video" Target="https://www.youtube.com/embed/NwBE1l6QexU?feature=oembed" TargetMode="Externa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 Car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E3373-768C-4626-A75D-E55E7232FF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68206" y="4493337"/>
            <a:ext cx="4268207" cy="289871"/>
          </a:xfrm>
        </p:spPr>
        <p:txBody>
          <a:bodyPr/>
          <a:lstStyle/>
          <a:p>
            <a:r>
              <a:rPr lang="en-GB" sz="2000" dirty="0"/>
              <a:t>Lesson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Marketing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532" y="5938981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Identify the major selling features of your vehicle</a:t>
            </a:r>
          </a:p>
          <a:p>
            <a:pPr>
              <a:spcBef>
                <a:spcPts val="1200"/>
              </a:spcBef>
            </a:pPr>
            <a:r>
              <a:rPr lang="en-GB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 and present a promotional advert (</a:t>
            </a:r>
            <a:r>
              <a:rPr lang="en-GB" sz="2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eg</a:t>
            </a:r>
            <a:r>
              <a:rPr lang="en-GB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PowerPoint, video) aimed at your stakeholders</a:t>
            </a:r>
          </a:p>
          <a:p>
            <a:pPr>
              <a:spcBef>
                <a:spcPts val="1200"/>
              </a:spcBef>
            </a:pPr>
            <a:r>
              <a:rPr lang="en-GB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 and present a promotional advert (</a:t>
            </a:r>
            <a:r>
              <a:rPr lang="en-GB" sz="2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eg</a:t>
            </a:r>
            <a:r>
              <a:rPr lang="en-GB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brochure, TV advert, Poster) aimed at your consumers</a:t>
            </a:r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4039-6E1A-4B88-BD88-EBF32EFB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Review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E2C688-FC5F-473C-A6F8-38FC74920A51}"/>
              </a:ext>
            </a:extLst>
          </p:cNvPr>
          <p:cNvSpPr txBox="1">
            <a:spLocks/>
          </p:cNvSpPr>
          <p:nvPr/>
        </p:nvSpPr>
        <p:spPr>
          <a:xfrm>
            <a:off x="492125" y="1156734"/>
            <a:ext cx="10971819" cy="33136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rgbClr val="383838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8134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2pPr>
            <a:lvl3pPr marL="85566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3pPr>
            <a:lvl4pPr marL="1201738" indent="-17303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4pPr>
            <a:lvl5pPr marL="1427163" indent="-168275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GB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have decided on the logo and branding for our vehicle</a:t>
            </a:r>
          </a:p>
          <a:p>
            <a:pPr>
              <a:spcBef>
                <a:spcPts val="1200"/>
              </a:spcBef>
            </a:pPr>
            <a:r>
              <a:rPr lang="en-GB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have performed a SWOT analysis and identified our market and stakeholders</a:t>
            </a:r>
          </a:p>
          <a:p>
            <a:pPr>
              <a:spcBef>
                <a:spcPts val="1200"/>
              </a:spcBef>
            </a:pPr>
            <a:r>
              <a:rPr lang="en-GB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the last few lessons you have designed the prototype for your car.</a:t>
            </a:r>
          </a:p>
          <a:p>
            <a:pPr>
              <a:spcBef>
                <a:spcPts val="1200"/>
              </a:spcBef>
            </a:pPr>
            <a:r>
              <a:rPr lang="en-GB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Now its time to </a:t>
            </a:r>
            <a:r>
              <a:rPr lang="en-GB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SELL, SELL, SELL</a:t>
            </a:r>
            <a:endParaRPr lang="en-GB" sz="2000" dirty="0"/>
          </a:p>
          <a:p>
            <a:endParaRPr lang="en-GB" sz="2000" dirty="0"/>
          </a:p>
          <a:p>
            <a:endParaRPr lang="en-GB" dirty="0"/>
          </a:p>
          <a:p>
            <a:endParaRPr lang="en-US" dirty="0"/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63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4039-6E1A-4B88-BD88-EBF32EFB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Audience and Purpose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E2C688-FC5F-473C-A6F8-38FC74920A51}"/>
              </a:ext>
            </a:extLst>
          </p:cNvPr>
          <p:cNvSpPr txBox="1">
            <a:spLocks/>
          </p:cNvSpPr>
          <p:nvPr/>
        </p:nvSpPr>
        <p:spPr>
          <a:xfrm>
            <a:off x="492125" y="1156734"/>
            <a:ext cx="10971819" cy="43703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rgbClr val="383838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8134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2pPr>
            <a:lvl3pPr marL="85566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3pPr>
            <a:lvl4pPr marL="1201738" indent="-17303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4pPr>
            <a:lvl5pPr marL="1427163" indent="-168275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When presenting information, consider:</a:t>
            </a:r>
          </a:p>
          <a:p>
            <a:pPr lvl="1">
              <a:spcBef>
                <a:spcPts val="1200"/>
              </a:spcBef>
            </a:pPr>
            <a:r>
              <a:rPr lang="en-US" sz="2400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Audience</a:t>
            </a:r>
          </a:p>
          <a:p>
            <a:pPr lvl="1">
              <a:spcBef>
                <a:spcPts val="1200"/>
              </a:spcBef>
            </a:pPr>
            <a:r>
              <a:rPr lang="en-US" sz="2400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Purpose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Present the information clearly so it can be easily understood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publication you create will need to serve your </a:t>
            </a:r>
            <a:r>
              <a:rPr lang="en-US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purpose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so ensure:</a:t>
            </a:r>
          </a:p>
          <a:p>
            <a:pPr lvl="1">
              <a:spcBef>
                <a:spcPts val="1200"/>
              </a:spcBef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know the purpose is</a:t>
            </a:r>
          </a:p>
          <a:p>
            <a:pPr lvl="1">
              <a:spcBef>
                <a:spcPts val="1200"/>
              </a:spcBef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match the needs and interests of the audience – what do they want to know?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Watch the video on the next slide with some example car adverts – these adverts are targeting the consumer.  How can you tell?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en-US" dirty="0">
              <a:latin typeface="Lato" panose="020F0502020204030203" pitchFamily="34" charset="0"/>
            </a:endParaRP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2B2C44-8687-4117-B1EF-CDF9D13D264A}"/>
              </a:ext>
            </a:extLst>
          </p:cNvPr>
          <p:cNvSpPr/>
          <p:nvPr/>
        </p:nvSpPr>
        <p:spPr>
          <a:xfrm>
            <a:off x="2418080" y="1627269"/>
            <a:ext cx="212344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1343" lvl="1" indent="-166688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</a:pPr>
            <a:r>
              <a:rPr lang="en-US" sz="2400" dirty="0">
                <a:solidFill>
                  <a:srgbClr val="383838"/>
                </a:solidFill>
                <a:latin typeface="Lato" panose="020F0502020204030203" pitchFamily="34" charset="0"/>
              </a:rPr>
              <a:t>Content</a:t>
            </a:r>
          </a:p>
          <a:p>
            <a:pPr marL="581343" lvl="1" indent="-166688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</a:pPr>
            <a:r>
              <a:rPr lang="en-US" sz="2400" dirty="0">
                <a:solidFill>
                  <a:srgbClr val="383838"/>
                </a:solidFill>
                <a:latin typeface="Lato" panose="020F0502020204030203" pitchFamily="34" charset="0"/>
              </a:rPr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216561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A350-DEBE-43EA-8F5E-AAADA735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 Adverts</a:t>
            </a:r>
          </a:p>
        </p:txBody>
      </p:sp>
      <p:pic>
        <p:nvPicPr>
          <p:cNvPr id="6" name="Online Media 5" title="New Skoda Fabia Advert - Full of lovely stuff">
            <a:hlinkClick r:id="" action="ppaction://media"/>
            <a:extLst>
              <a:ext uri="{FF2B5EF4-FFF2-40B4-BE49-F238E27FC236}">
                <a16:creationId xmlns:a16="http://schemas.microsoft.com/office/drawing/2014/main" id="{4A005500-208C-F40B-6CF2-4015A7C3C7C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86000" y="1276350"/>
            <a:ext cx="76200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4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5B227-A66B-444B-AE0C-DCB7EE19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495FE-1367-4FE6-9413-2F94BCA88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 are you going to market your vehicle?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type of </a:t>
            </a: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marketing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media best suits your audience or will enable global mass market penetration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TV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Radio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Social media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16359D-7B32-4847-B52C-764BD8EE8C82}"/>
              </a:ext>
            </a:extLst>
          </p:cNvPr>
          <p:cNvSpPr/>
          <p:nvPr/>
        </p:nvSpPr>
        <p:spPr>
          <a:xfrm>
            <a:off x="2524022" y="2582482"/>
            <a:ext cx="6096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81343" lvl="1" indent="-166688">
              <a:spcBef>
                <a:spcPts val="1200"/>
              </a:spcBef>
              <a:spcAft>
                <a:spcPts val="0"/>
              </a:spcAft>
              <a:buClr>
                <a:srgbClr val="0091BD"/>
              </a:buClr>
              <a:buSzPct val="80000"/>
              <a:buFont typeface="Arial" charset="0"/>
              <a:buChar char="•"/>
            </a:pPr>
            <a:r>
              <a:rPr lang="en-GB" sz="2400" dirty="0">
                <a:solidFill>
                  <a:srgbClr val="38383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Billboards</a:t>
            </a:r>
          </a:p>
          <a:p>
            <a:pPr marL="581343" lvl="1" indent="-166688">
              <a:spcBef>
                <a:spcPts val="1200"/>
              </a:spcBef>
              <a:spcAft>
                <a:spcPts val="0"/>
              </a:spcAft>
              <a:buClr>
                <a:srgbClr val="0091BD"/>
              </a:buClr>
              <a:buSzPct val="80000"/>
              <a:buFont typeface="Arial" charset="0"/>
              <a:buChar char="•"/>
            </a:pPr>
            <a:r>
              <a:rPr lang="en-GB" sz="2400" dirty="0">
                <a:solidFill>
                  <a:srgbClr val="38383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Brochures</a:t>
            </a:r>
          </a:p>
          <a:p>
            <a:pPr marL="581343" lvl="1" indent="-166688">
              <a:spcBef>
                <a:spcPts val="1200"/>
              </a:spcBef>
              <a:spcAft>
                <a:spcPts val="0"/>
              </a:spcAft>
              <a:buClr>
                <a:srgbClr val="0091BD"/>
              </a:buClr>
              <a:buSzPct val="80000"/>
              <a:buFont typeface="Arial" charset="0"/>
              <a:buChar char="•"/>
            </a:pPr>
            <a:r>
              <a:rPr lang="en-GB" sz="2400" dirty="0">
                <a:solidFill>
                  <a:srgbClr val="38383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Celebrity endorsements</a:t>
            </a:r>
          </a:p>
        </p:txBody>
      </p:sp>
    </p:spTree>
    <p:extLst>
      <p:ext uri="{BB962C8B-B14F-4D97-AF65-F5344CB8AC3E}">
        <p14:creationId xmlns:p14="http://schemas.microsoft.com/office/powerpoint/2010/main" val="46815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5B227-A66B-444B-AE0C-DCB7EE19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495FE-1367-4FE6-9413-2F94BCA88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 will you value your company and product?</a:t>
            </a:r>
          </a:p>
          <a:p>
            <a:pPr>
              <a:spcBef>
                <a:spcPts val="1200"/>
              </a:spcBef>
            </a:pP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Value</a:t>
            </a:r>
            <a:r>
              <a:rPr lang="en-GB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Proposition</a:t>
            </a:r>
            <a:r>
              <a:rPr lang="en-GB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A clear statement that explains how your product solves the customers problems or improves their situation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benefits will it bring (measurable – will it save them money? How much?) 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should they buy your product and not your competitions?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What is unique about you?</a:t>
            </a:r>
          </a:p>
          <a:p>
            <a:endParaRPr lang="en-GB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97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5B227-A66B-444B-AE0C-DCB7EE19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Marketing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495FE-1367-4FE6-9413-2F94BCA88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Design and create at least two of the following:</a:t>
            </a:r>
          </a:p>
          <a:p>
            <a:pPr marL="0" indent="0">
              <a:buNone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presentation that you will give to stakeholders that explains the benefits of your new self-driving car and encourage them to mass produce your prototype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brochure that can be handed out in dealerships to consumers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radio or tv advert to promote your vehicle aimed at the consumer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social media campaign about your vehicle</a:t>
            </a:r>
          </a:p>
        </p:txBody>
      </p:sp>
    </p:spTree>
    <p:extLst>
      <p:ext uri="{BB962C8B-B14F-4D97-AF65-F5344CB8AC3E}">
        <p14:creationId xmlns:p14="http://schemas.microsoft.com/office/powerpoint/2010/main" val="235923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ABB8-B6DA-4712-BD55-78BE9A73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E804E-7245-442C-8010-F99778A63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21" y="971780"/>
            <a:ext cx="11180867" cy="4914440"/>
          </a:xfrm>
        </p:spPr>
        <p:txBody>
          <a:bodyPr/>
          <a:lstStyle/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Identify the major selling features of your vehicle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 and present a promotional advert (e.g. PowerPoint, video) aimed at your stakeholders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 and present a promotional advert (e.g. brochure, TV advert, Poster) aimed at your consumers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Stretch Task – design a social media campaign to launch </a:t>
            </a: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your vehicle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buNone/>
            </a:pPr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174617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D4E06-5D3F-4994-A4A7-4BA626FA722D}">
  <ds:schemaRefs>
    <ds:schemaRef ds:uri="f2ad5090-61a8-4b8c-ab70-68f4ff4d1933"/>
    <ds:schemaRef ds:uri="http://schemas.microsoft.com/sharepoint/v3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c0950e01-db07-4e41-9c32-b7a8e9fccc9b"/>
    <ds:schemaRef ds:uri="http://purl.org/dc/elements/1.1/"/>
    <ds:schemaRef ds:uri="http://schemas.microsoft.com/office/2006/metadata/properties"/>
    <ds:schemaRef ds:uri="http://schemas.microsoft.com/sharepoint/v3/field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673</Words>
  <Application>Microsoft Office PowerPoint</Application>
  <PresentationFormat>Widescreen</PresentationFormat>
  <Paragraphs>86</Paragraphs>
  <Slides>10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Lato</vt:lpstr>
      <vt:lpstr>Wingdings</vt:lpstr>
      <vt:lpstr>1_Arm_PPT_Public</vt:lpstr>
      <vt:lpstr>Smart  Car </vt:lpstr>
      <vt:lpstr>Objectives</vt:lpstr>
      <vt:lpstr>Review</vt:lpstr>
      <vt:lpstr>Audience and Purpose</vt:lpstr>
      <vt:lpstr>Car Adverts</vt:lpstr>
      <vt:lpstr>Considerations</vt:lpstr>
      <vt:lpstr>Considerations</vt:lpstr>
      <vt:lpstr>Marketing </vt:lpstr>
      <vt:lpstr>Success Criteria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</dc:title>
  <dc:subject/>
  <dc:creator/>
  <cp:keywords/>
  <dc:description/>
  <cp:lastModifiedBy/>
  <cp:revision>1</cp:revision>
  <dcterms:created xsi:type="dcterms:W3CDTF">2017-09-19T22:21:35Z</dcterms:created>
  <dcterms:modified xsi:type="dcterms:W3CDTF">2024-11-03T15:46:08Z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