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media/image1.jpeg" ContentType="image/jpeg"/>
  <Override PartName="/ppt/theme/theme2.xml" ContentType="application/vnd.openxmlformats-officedocument.theme+xml"/>
  <Override PartName="/ppt/media/image2.jpeg" ContentType="image/jpeg"/>
  <Override PartName="/ppt/media/image3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x="7772400" cy="100584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0" name="Shape 7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Helvetica Neue"/>
      </a:defRPr>
    </a:lvl1pPr>
    <a:lvl2pPr indent="228600" latinLnBrk="0">
      <a:defRPr sz="1200">
        <a:latin typeface="+mn-lt"/>
        <a:ea typeface="+mn-ea"/>
        <a:cs typeface="+mn-cs"/>
        <a:sym typeface="Helvetica Neue"/>
      </a:defRPr>
    </a:lvl2pPr>
    <a:lvl3pPr indent="457200" latinLnBrk="0">
      <a:defRPr sz="1200">
        <a:latin typeface="+mn-lt"/>
        <a:ea typeface="+mn-ea"/>
        <a:cs typeface="+mn-cs"/>
        <a:sym typeface="Helvetica Neue"/>
      </a:defRPr>
    </a:lvl3pPr>
    <a:lvl4pPr indent="685800" latinLnBrk="0">
      <a:defRPr sz="1200">
        <a:latin typeface="+mn-lt"/>
        <a:ea typeface="+mn-ea"/>
        <a:cs typeface="+mn-cs"/>
        <a:sym typeface="Helvetica Neue"/>
      </a:defRPr>
    </a:lvl4pPr>
    <a:lvl5pPr indent="914400" latinLnBrk="0">
      <a:defRPr sz="1200">
        <a:latin typeface="+mn-lt"/>
        <a:ea typeface="+mn-ea"/>
        <a:cs typeface="+mn-cs"/>
        <a:sym typeface="Helvetica Neue"/>
      </a:defRPr>
    </a:lvl5pPr>
    <a:lvl6pPr indent="1143000" latinLnBrk="0">
      <a:defRPr sz="1200">
        <a:latin typeface="+mn-lt"/>
        <a:ea typeface="+mn-ea"/>
        <a:cs typeface="+mn-cs"/>
        <a:sym typeface="Helvetica Neue"/>
      </a:defRPr>
    </a:lvl6pPr>
    <a:lvl7pPr indent="1371600" latinLnBrk="0">
      <a:defRPr sz="1200">
        <a:latin typeface="+mn-lt"/>
        <a:ea typeface="+mn-ea"/>
        <a:cs typeface="+mn-cs"/>
        <a:sym typeface="Helvetica Neue"/>
      </a:defRPr>
    </a:lvl7pPr>
    <a:lvl8pPr indent="1600200" latinLnBrk="0">
      <a:defRPr sz="1200">
        <a:latin typeface="+mn-lt"/>
        <a:ea typeface="+mn-ea"/>
        <a:cs typeface="+mn-cs"/>
        <a:sym typeface="Helvetica Neue"/>
      </a:defRPr>
    </a:lvl8pPr>
    <a:lvl9pPr indent="1828800" latinLnBrk="0">
      <a:defRPr sz="1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582930" y="3118104"/>
            <a:ext cx="6606541" cy="2112265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165860" y="5632703"/>
            <a:ext cx="5440680" cy="2514601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Body Level One…"/>
          <p:cNvSpPr txBox="1"/>
          <p:nvPr>
            <p:ph type="body" sz="half" idx="1"/>
          </p:nvPr>
        </p:nvSpPr>
        <p:spPr>
          <a:xfrm>
            <a:off x="388620" y="2313432"/>
            <a:ext cx="3380995" cy="6638544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bg object 16" descr="bg object 1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98120"/>
            <a:ext cx="7772397" cy="9860276"/>
          </a:xfrm>
          <a:prstGeom prst="rect">
            <a:avLst/>
          </a:prstGeom>
          <a:ln w="12700">
            <a:miter lim="400000"/>
          </a:ln>
        </p:spPr>
      </p:pic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611530" y="502741"/>
            <a:ext cx="6549340" cy="161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611530" y="2354071"/>
            <a:ext cx="6447791" cy="67322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987919" y="9645222"/>
            <a:ext cx="295227" cy="28379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800" u="none"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1pPr>
      <a:lvl2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800" u="none"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2pPr>
      <a:lvl3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800" u="none"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3pPr>
      <a:lvl4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800" u="none"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4pPr>
      <a:lvl5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800" u="none"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5pPr>
      <a:lvl6pPr marL="0" marR="0" indent="22860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800" u="none"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6pPr>
      <a:lvl7pPr marL="0" marR="0" indent="2743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800" u="none"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7pPr>
      <a:lvl8pPr marL="0" marR="0" indent="3200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800" u="none"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8pPr>
      <a:lvl9pPr marL="0" marR="0" indent="3657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800" u="none"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9pPr>
    </p:bodyStyle>
    <p:other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www.shoots.video/post/10-video-editing-techniques-to-make-a-great-video-in-2024/" TargetMode="External"/><Relationship Id="rId3" Type="http://schemas.openxmlformats.org/officeDocument/2006/relationships/hyperlink" Target="https://www.vaia.com/en-us/explanations/media-studies/filmmaking/digital-cinematography/" TargetMode="External"/><Relationship Id="rId4" Type="http://schemas.openxmlformats.org/officeDocument/2006/relationships/hyperlink" Target="https://www.studiobinder.com/blog/film-lighting/" TargetMode="External"/><Relationship Id="rId5" Type="http://schemas.openxmlformats.org/officeDocument/2006/relationships/hyperlink" Target="https://www.bhphotovideo.com/explora/photography/tips-and-solutions/three-point-portraiture-lighting-and-beyond" TargetMode="External"/><Relationship Id="rId6" Type="http://schemas.openxmlformats.org/officeDocument/2006/relationships/hyperlink" Target="https://www.soundonsound.com/techniques/sound-design-visual-media" TargetMode="External"/><Relationship Id="rId7" Type="http://schemas.openxmlformats.org/officeDocument/2006/relationships/hyperlink" Target="https://wistia.com/learn/marketing/videos-for-small-business" TargetMode="External"/><Relationship Id="rId8" Type="http://schemas.openxmlformats.org/officeDocument/2006/relationships/hyperlink" Target="https://vimeo.com/blog/post/video-storytelling/" TargetMode="Externa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3.jpe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jpe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object 2"/>
          <p:cNvSpPr/>
          <p:nvPr/>
        </p:nvSpPr>
        <p:spPr>
          <a:xfrm>
            <a:off x="0" y="0"/>
            <a:ext cx="7772400" cy="10058400"/>
          </a:xfrm>
          <a:prstGeom prst="rect">
            <a:avLst/>
          </a:prstGeom>
          <a:solidFill>
            <a:srgbClr val="252525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84" name="object 3"/>
          <p:cNvGrpSpPr/>
          <p:nvPr/>
        </p:nvGrpSpPr>
        <p:grpSpPr>
          <a:xfrm>
            <a:off x="-1" y="-1"/>
            <a:ext cx="7772401" cy="10058401"/>
            <a:chOff x="0" y="0"/>
            <a:chExt cx="7772400" cy="10058399"/>
          </a:xfrm>
        </p:grpSpPr>
        <p:pic>
          <p:nvPicPr>
            <p:cNvPr id="73" name="object 4" descr="object 4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353311" y="2010154"/>
              <a:ext cx="5293616" cy="349072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4" name="object 5" descr="object 5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917699" y="2305303"/>
              <a:ext cx="4191001" cy="252184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5" name="object 6" descr="object 6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2042159" y="3509809"/>
              <a:ext cx="5730242" cy="654859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76" name="object 7"/>
            <p:cNvSpPr/>
            <p:nvPr/>
          </p:nvSpPr>
          <p:spPr>
            <a:xfrm>
              <a:off x="4981072" y="6476090"/>
              <a:ext cx="2791329" cy="35823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21461" y="232"/>
                  </a:lnTo>
                  <a:lnTo>
                    <a:pt x="21287" y="516"/>
                  </a:lnTo>
                  <a:lnTo>
                    <a:pt x="21108" y="802"/>
                  </a:lnTo>
                  <a:lnTo>
                    <a:pt x="20923" y="1091"/>
                  </a:lnTo>
                  <a:lnTo>
                    <a:pt x="20733" y="1383"/>
                  </a:lnTo>
                  <a:lnTo>
                    <a:pt x="20538" y="1678"/>
                  </a:lnTo>
                  <a:lnTo>
                    <a:pt x="20337" y="1975"/>
                  </a:lnTo>
                  <a:lnTo>
                    <a:pt x="20131" y="2275"/>
                  </a:lnTo>
                  <a:lnTo>
                    <a:pt x="19920" y="2577"/>
                  </a:lnTo>
                  <a:lnTo>
                    <a:pt x="19704" y="2881"/>
                  </a:lnTo>
                  <a:lnTo>
                    <a:pt x="19482" y="3187"/>
                  </a:lnTo>
                  <a:lnTo>
                    <a:pt x="19256" y="3496"/>
                  </a:lnTo>
                  <a:lnTo>
                    <a:pt x="19024" y="3807"/>
                  </a:lnTo>
                  <a:lnTo>
                    <a:pt x="18787" y="4120"/>
                  </a:lnTo>
                  <a:lnTo>
                    <a:pt x="18546" y="4435"/>
                  </a:lnTo>
                  <a:lnTo>
                    <a:pt x="18299" y="4752"/>
                  </a:lnTo>
                  <a:lnTo>
                    <a:pt x="18047" y="5070"/>
                  </a:lnTo>
                  <a:lnTo>
                    <a:pt x="17791" y="5390"/>
                  </a:lnTo>
                  <a:lnTo>
                    <a:pt x="17530" y="5712"/>
                  </a:lnTo>
                  <a:lnTo>
                    <a:pt x="17264" y="6036"/>
                  </a:lnTo>
                  <a:lnTo>
                    <a:pt x="16994" y="6361"/>
                  </a:lnTo>
                  <a:lnTo>
                    <a:pt x="16718" y="6687"/>
                  </a:lnTo>
                  <a:lnTo>
                    <a:pt x="16438" y="7015"/>
                  </a:lnTo>
                  <a:lnTo>
                    <a:pt x="16154" y="7344"/>
                  </a:lnTo>
                  <a:lnTo>
                    <a:pt x="15865" y="7675"/>
                  </a:lnTo>
                  <a:lnTo>
                    <a:pt x="15571" y="8006"/>
                  </a:lnTo>
                  <a:lnTo>
                    <a:pt x="15273" y="8339"/>
                  </a:lnTo>
                  <a:lnTo>
                    <a:pt x="14971" y="8672"/>
                  </a:lnTo>
                  <a:lnTo>
                    <a:pt x="14664" y="9006"/>
                  </a:lnTo>
                  <a:lnTo>
                    <a:pt x="14352" y="9342"/>
                  </a:lnTo>
                  <a:lnTo>
                    <a:pt x="14037" y="9678"/>
                  </a:lnTo>
                  <a:lnTo>
                    <a:pt x="13717" y="10014"/>
                  </a:lnTo>
                  <a:lnTo>
                    <a:pt x="13393" y="10352"/>
                  </a:lnTo>
                  <a:lnTo>
                    <a:pt x="13065" y="10689"/>
                  </a:lnTo>
                  <a:lnTo>
                    <a:pt x="12733" y="11028"/>
                  </a:lnTo>
                  <a:lnTo>
                    <a:pt x="12396" y="11366"/>
                  </a:lnTo>
                  <a:lnTo>
                    <a:pt x="12056" y="11705"/>
                  </a:lnTo>
                  <a:lnTo>
                    <a:pt x="11711" y="12045"/>
                  </a:lnTo>
                  <a:lnTo>
                    <a:pt x="11363" y="12384"/>
                  </a:lnTo>
                  <a:lnTo>
                    <a:pt x="11012" y="12722"/>
                  </a:lnTo>
                  <a:lnTo>
                    <a:pt x="10660" y="13057"/>
                  </a:lnTo>
                  <a:lnTo>
                    <a:pt x="10308" y="13389"/>
                  </a:lnTo>
                  <a:lnTo>
                    <a:pt x="9956" y="13717"/>
                  </a:lnTo>
                  <a:lnTo>
                    <a:pt x="9603" y="14043"/>
                  </a:lnTo>
                  <a:lnTo>
                    <a:pt x="9250" y="14365"/>
                  </a:lnTo>
                  <a:lnTo>
                    <a:pt x="8897" y="14684"/>
                  </a:lnTo>
                  <a:lnTo>
                    <a:pt x="8543" y="14999"/>
                  </a:lnTo>
                  <a:lnTo>
                    <a:pt x="8189" y="15311"/>
                  </a:lnTo>
                  <a:lnTo>
                    <a:pt x="7836" y="15620"/>
                  </a:lnTo>
                  <a:lnTo>
                    <a:pt x="7483" y="15925"/>
                  </a:lnTo>
                  <a:lnTo>
                    <a:pt x="7129" y="16227"/>
                  </a:lnTo>
                  <a:lnTo>
                    <a:pt x="6776" y="16525"/>
                  </a:lnTo>
                  <a:lnTo>
                    <a:pt x="6424" y="16819"/>
                  </a:lnTo>
                  <a:lnTo>
                    <a:pt x="6072" y="17110"/>
                  </a:lnTo>
                  <a:lnTo>
                    <a:pt x="5720" y="17397"/>
                  </a:lnTo>
                  <a:lnTo>
                    <a:pt x="5369" y="17680"/>
                  </a:lnTo>
                  <a:lnTo>
                    <a:pt x="5019" y="17960"/>
                  </a:lnTo>
                  <a:lnTo>
                    <a:pt x="4669" y="18235"/>
                  </a:lnTo>
                  <a:lnTo>
                    <a:pt x="4321" y="18507"/>
                  </a:lnTo>
                  <a:lnTo>
                    <a:pt x="3973" y="18775"/>
                  </a:lnTo>
                  <a:lnTo>
                    <a:pt x="3627" y="19038"/>
                  </a:lnTo>
                  <a:lnTo>
                    <a:pt x="3281" y="19298"/>
                  </a:lnTo>
                  <a:lnTo>
                    <a:pt x="2937" y="19554"/>
                  </a:lnTo>
                  <a:lnTo>
                    <a:pt x="2594" y="19805"/>
                  </a:lnTo>
                  <a:lnTo>
                    <a:pt x="2253" y="20052"/>
                  </a:lnTo>
                  <a:lnTo>
                    <a:pt x="1913" y="20295"/>
                  </a:lnTo>
                  <a:lnTo>
                    <a:pt x="1574" y="20534"/>
                  </a:lnTo>
                  <a:lnTo>
                    <a:pt x="1237" y="20768"/>
                  </a:lnTo>
                  <a:lnTo>
                    <a:pt x="902" y="20998"/>
                  </a:lnTo>
                  <a:lnTo>
                    <a:pt x="569" y="21223"/>
                  </a:lnTo>
                  <a:lnTo>
                    <a:pt x="237" y="21444"/>
                  </a:lnTo>
                  <a:lnTo>
                    <a:pt x="0" y="21600"/>
                  </a:lnTo>
                  <a:lnTo>
                    <a:pt x="10995" y="21600"/>
                  </a:lnTo>
                  <a:lnTo>
                    <a:pt x="11417" y="21275"/>
                  </a:lnTo>
                  <a:lnTo>
                    <a:pt x="11753" y="21012"/>
                  </a:lnTo>
                  <a:lnTo>
                    <a:pt x="12088" y="20747"/>
                  </a:lnTo>
                  <a:lnTo>
                    <a:pt x="12423" y="20478"/>
                  </a:lnTo>
                  <a:lnTo>
                    <a:pt x="12757" y="20207"/>
                  </a:lnTo>
                  <a:lnTo>
                    <a:pt x="13091" y="19934"/>
                  </a:lnTo>
                  <a:lnTo>
                    <a:pt x="13423" y="19657"/>
                  </a:lnTo>
                  <a:lnTo>
                    <a:pt x="13755" y="19378"/>
                  </a:lnTo>
                  <a:lnTo>
                    <a:pt x="14086" y="19096"/>
                  </a:lnTo>
                  <a:lnTo>
                    <a:pt x="14416" y="18811"/>
                  </a:lnTo>
                  <a:lnTo>
                    <a:pt x="14745" y="18523"/>
                  </a:lnTo>
                  <a:lnTo>
                    <a:pt x="15074" y="18233"/>
                  </a:lnTo>
                  <a:lnTo>
                    <a:pt x="15401" y="17941"/>
                  </a:lnTo>
                  <a:lnTo>
                    <a:pt x="15727" y="17645"/>
                  </a:lnTo>
                  <a:lnTo>
                    <a:pt x="16052" y="17347"/>
                  </a:lnTo>
                  <a:lnTo>
                    <a:pt x="16376" y="17047"/>
                  </a:lnTo>
                  <a:lnTo>
                    <a:pt x="16698" y="16744"/>
                  </a:lnTo>
                  <a:lnTo>
                    <a:pt x="17020" y="16438"/>
                  </a:lnTo>
                  <a:lnTo>
                    <a:pt x="17340" y="16130"/>
                  </a:lnTo>
                  <a:lnTo>
                    <a:pt x="17657" y="15820"/>
                  </a:lnTo>
                  <a:lnTo>
                    <a:pt x="17972" y="15510"/>
                  </a:lnTo>
                  <a:lnTo>
                    <a:pt x="18282" y="15200"/>
                  </a:lnTo>
                  <a:lnTo>
                    <a:pt x="18590" y="14889"/>
                  </a:lnTo>
                  <a:lnTo>
                    <a:pt x="18894" y="14578"/>
                  </a:lnTo>
                  <a:lnTo>
                    <a:pt x="19194" y="14266"/>
                  </a:lnTo>
                  <a:lnTo>
                    <a:pt x="19491" y="13955"/>
                  </a:lnTo>
                  <a:lnTo>
                    <a:pt x="19784" y="13643"/>
                  </a:lnTo>
                  <a:lnTo>
                    <a:pt x="20074" y="13331"/>
                  </a:lnTo>
                  <a:lnTo>
                    <a:pt x="20360" y="13018"/>
                  </a:lnTo>
                  <a:lnTo>
                    <a:pt x="20643" y="12706"/>
                  </a:lnTo>
                  <a:lnTo>
                    <a:pt x="20922" y="12394"/>
                  </a:lnTo>
                  <a:lnTo>
                    <a:pt x="21197" y="12081"/>
                  </a:lnTo>
                  <a:lnTo>
                    <a:pt x="21469" y="11769"/>
                  </a:lnTo>
                  <a:lnTo>
                    <a:pt x="21600" y="11616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EE302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pic>
          <p:nvPicPr>
            <p:cNvPr id="77" name="object 8" descr="object 8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2731008" y="4407419"/>
              <a:ext cx="5041392" cy="565098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78" name="object 9"/>
            <p:cNvSpPr/>
            <p:nvPr/>
          </p:nvSpPr>
          <p:spPr>
            <a:xfrm>
              <a:off x="6211063" y="8309095"/>
              <a:ext cx="1561337" cy="17493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20874" y="997"/>
                  </a:lnTo>
                  <a:lnTo>
                    <a:pt x="20402" y="1627"/>
                  </a:lnTo>
                  <a:lnTo>
                    <a:pt x="19921" y="2257"/>
                  </a:lnTo>
                  <a:lnTo>
                    <a:pt x="19430" y="2889"/>
                  </a:lnTo>
                  <a:lnTo>
                    <a:pt x="18929" y="3522"/>
                  </a:lnTo>
                  <a:lnTo>
                    <a:pt x="18418" y="4155"/>
                  </a:lnTo>
                  <a:lnTo>
                    <a:pt x="17897" y="4789"/>
                  </a:lnTo>
                  <a:lnTo>
                    <a:pt x="17367" y="5423"/>
                  </a:lnTo>
                  <a:lnTo>
                    <a:pt x="16827" y="6057"/>
                  </a:lnTo>
                  <a:lnTo>
                    <a:pt x="16278" y="6692"/>
                  </a:lnTo>
                  <a:lnTo>
                    <a:pt x="15719" y="7325"/>
                  </a:lnTo>
                  <a:lnTo>
                    <a:pt x="15150" y="7959"/>
                  </a:lnTo>
                  <a:lnTo>
                    <a:pt x="14573" y="8592"/>
                  </a:lnTo>
                  <a:lnTo>
                    <a:pt x="13986" y="9223"/>
                  </a:lnTo>
                  <a:lnTo>
                    <a:pt x="13390" y="9854"/>
                  </a:lnTo>
                  <a:lnTo>
                    <a:pt x="12785" y="10484"/>
                  </a:lnTo>
                  <a:lnTo>
                    <a:pt x="12175" y="11109"/>
                  </a:lnTo>
                  <a:lnTo>
                    <a:pt x="11561" y="11726"/>
                  </a:lnTo>
                  <a:lnTo>
                    <a:pt x="10945" y="12336"/>
                  </a:lnTo>
                  <a:lnTo>
                    <a:pt x="10327" y="12937"/>
                  </a:lnTo>
                  <a:lnTo>
                    <a:pt x="9707" y="13530"/>
                  </a:lnTo>
                  <a:lnTo>
                    <a:pt x="9085" y="14115"/>
                  </a:lnTo>
                  <a:lnTo>
                    <a:pt x="8461" y="14692"/>
                  </a:lnTo>
                  <a:lnTo>
                    <a:pt x="7836" y="15260"/>
                  </a:lnTo>
                  <a:lnTo>
                    <a:pt x="7209" y="15820"/>
                  </a:lnTo>
                  <a:lnTo>
                    <a:pt x="6581" y="16371"/>
                  </a:lnTo>
                  <a:lnTo>
                    <a:pt x="5953" y="16914"/>
                  </a:lnTo>
                  <a:lnTo>
                    <a:pt x="5324" y="17448"/>
                  </a:lnTo>
                  <a:lnTo>
                    <a:pt x="4694" y="17973"/>
                  </a:lnTo>
                  <a:lnTo>
                    <a:pt x="4064" y="18489"/>
                  </a:lnTo>
                  <a:lnTo>
                    <a:pt x="3434" y="18996"/>
                  </a:lnTo>
                  <a:lnTo>
                    <a:pt x="2804" y="19494"/>
                  </a:lnTo>
                  <a:lnTo>
                    <a:pt x="2174" y="19983"/>
                  </a:lnTo>
                  <a:lnTo>
                    <a:pt x="1545" y="20462"/>
                  </a:lnTo>
                  <a:lnTo>
                    <a:pt x="916" y="20932"/>
                  </a:lnTo>
                  <a:lnTo>
                    <a:pt x="289" y="21392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005A9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pic>
          <p:nvPicPr>
            <p:cNvPr id="79" name="object 10" descr="object 10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-1" y="-1"/>
              <a:ext cx="5104767" cy="52341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80" name="object 11"/>
            <p:cNvSpPr/>
            <p:nvPr/>
          </p:nvSpPr>
          <p:spPr>
            <a:xfrm>
              <a:off x="-1" y="-1"/>
              <a:ext cx="2882898" cy="31568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11491" y="0"/>
                  </a:lnTo>
                  <a:lnTo>
                    <a:pt x="11214" y="199"/>
                  </a:lnTo>
                  <a:lnTo>
                    <a:pt x="10864" y="455"/>
                  </a:lnTo>
                  <a:lnTo>
                    <a:pt x="10514" y="715"/>
                  </a:lnTo>
                  <a:lnTo>
                    <a:pt x="10164" y="980"/>
                  </a:lnTo>
                  <a:lnTo>
                    <a:pt x="9814" y="1250"/>
                  </a:lnTo>
                  <a:lnTo>
                    <a:pt x="9465" y="1523"/>
                  </a:lnTo>
                  <a:lnTo>
                    <a:pt x="9117" y="1801"/>
                  </a:lnTo>
                  <a:lnTo>
                    <a:pt x="8769" y="2083"/>
                  </a:lnTo>
                  <a:lnTo>
                    <a:pt x="8422" y="2369"/>
                  </a:lnTo>
                  <a:lnTo>
                    <a:pt x="8075" y="2660"/>
                  </a:lnTo>
                  <a:lnTo>
                    <a:pt x="7730" y="2954"/>
                  </a:lnTo>
                  <a:lnTo>
                    <a:pt x="7385" y="3253"/>
                  </a:lnTo>
                  <a:lnTo>
                    <a:pt x="7042" y="3556"/>
                  </a:lnTo>
                  <a:lnTo>
                    <a:pt x="6700" y="3862"/>
                  </a:lnTo>
                  <a:lnTo>
                    <a:pt x="6358" y="4173"/>
                  </a:lnTo>
                  <a:lnTo>
                    <a:pt x="6018" y="4488"/>
                  </a:lnTo>
                  <a:lnTo>
                    <a:pt x="5680" y="4807"/>
                  </a:lnTo>
                  <a:lnTo>
                    <a:pt x="5343" y="5130"/>
                  </a:lnTo>
                  <a:lnTo>
                    <a:pt x="5008" y="5455"/>
                  </a:lnTo>
                  <a:lnTo>
                    <a:pt x="4679" y="5781"/>
                  </a:lnTo>
                  <a:lnTo>
                    <a:pt x="4353" y="6109"/>
                  </a:lnTo>
                  <a:lnTo>
                    <a:pt x="4032" y="6437"/>
                  </a:lnTo>
                  <a:lnTo>
                    <a:pt x="3716" y="6766"/>
                  </a:lnTo>
                  <a:lnTo>
                    <a:pt x="3404" y="7096"/>
                  </a:lnTo>
                  <a:lnTo>
                    <a:pt x="3096" y="7427"/>
                  </a:lnTo>
                  <a:lnTo>
                    <a:pt x="2793" y="7758"/>
                  </a:lnTo>
                  <a:lnTo>
                    <a:pt x="2495" y="8090"/>
                  </a:lnTo>
                  <a:lnTo>
                    <a:pt x="2201" y="8422"/>
                  </a:lnTo>
                  <a:lnTo>
                    <a:pt x="1912" y="8755"/>
                  </a:lnTo>
                  <a:lnTo>
                    <a:pt x="1627" y="9088"/>
                  </a:lnTo>
                  <a:lnTo>
                    <a:pt x="1347" y="9421"/>
                  </a:lnTo>
                  <a:lnTo>
                    <a:pt x="1072" y="9755"/>
                  </a:lnTo>
                  <a:lnTo>
                    <a:pt x="802" y="10089"/>
                  </a:lnTo>
                  <a:lnTo>
                    <a:pt x="536" y="10422"/>
                  </a:lnTo>
                  <a:lnTo>
                    <a:pt x="276" y="10756"/>
                  </a:lnTo>
                  <a:lnTo>
                    <a:pt x="20" y="11090"/>
                  </a:lnTo>
                  <a:lnTo>
                    <a:pt x="0" y="21600"/>
                  </a:lnTo>
                  <a:lnTo>
                    <a:pt x="111" y="21335"/>
                  </a:lnTo>
                  <a:lnTo>
                    <a:pt x="231" y="21065"/>
                  </a:lnTo>
                  <a:lnTo>
                    <a:pt x="358" y="20790"/>
                  </a:lnTo>
                  <a:lnTo>
                    <a:pt x="494" y="20511"/>
                  </a:lnTo>
                  <a:lnTo>
                    <a:pt x="637" y="20227"/>
                  </a:lnTo>
                  <a:lnTo>
                    <a:pt x="788" y="19938"/>
                  </a:lnTo>
                  <a:lnTo>
                    <a:pt x="947" y="19645"/>
                  </a:lnTo>
                  <a:lnTo>
                    <a:pt x="1114" y="19349"/>
                  </a:lnTo>
                  <a:lnTo>
                    <a:pt x="1289" y="19048"/>
                  </a:lnTo>
                  <a:lnTo>
                    <a:pt x="1470" y="18743"/>
                  </a:lnTo>
                  <a:lnTo>
                    <a:pt x="1660" y="18434"/>
                  </a:lnTo>
                  <a:lnTo>
                    <a:pt x="1856" y="18122"/>
                  </a:lnTo>
                  <a:lnTo>
                    <a:pt x="2060" y="17806"/>
                  </a:lnTo>
                  <a:lnTo>
                    <a:pt x="2271" y="17488"/>
                  </a:lnTo>
                  <a:lnTo>
                    <a:pt x="2490" y="17166"/>
                  </a:lnTo>
                  <a:lnTo>
                    <a:pt x="2715" y="16840"/>
                  </a:lnTo>
                  <a:lnTo>
                    <a:pt x="2947" y="16513"/>
                  </a:lnTo>
                  <a:lnTo>
                    <a:pt x="3186" y="16182"/>
                  </a:lnTo>
                  <a:lnTo>
                    <a:pt x="3432" y="15849"/>
                  </a:lnTo>
                  <a:lnTo>
                    <a:pt x="3685" y="15513"/>
                  </a:lnTo>
                  <a:lnTo>
                    <a:pt x="3944" y="15175"/>
                  </a:lnTo>
                  <a:lnTo>
                    <a:pt x="4210" y="14835"/>
                  </a:lnTo>
                  <a:lnTo>
                    <a:pt x="4483" y="14493"/>
                  </a:lnTo>
                  <a:lnTo>
                    <a:pt x="4762" y="14149"/>
                  </a:lnTo>
                  <a:lnTo>
                    <a:pt x="5047" y="13803"/>
                  </a:lnTo>
                  <a:lnTo>
                    <a:pt x="5338" y="13455"/>
                  </a:lnTo>
                  <a:lnTo>
                    <a:pt x="5636" y="13106"/>
                  </a:lnTo>
                  <a:lnTo>
                    <a:pt x="5939" y="12756"/>
                  </a:lnTo>
                  <a:lnTo>
                    <a:pt x="6249" y="12405"/>
                  </a:lnTo>
                  <a:lnTo>
                    <a:pt x="6564" y="12053"/>
                  </a:lnTo>
                  <a:lnTo>
                    <a:pt x="6886" y="11699"/>
                  </a:lnTo>
                  <a:lnTo>
                    <a:pt x="7213" y="11345"/>
                  </a:lnTo>
                  <a:lnTo>
                    <a:pt x="7546" y="10991"/>
                  </a:lnTo>
                  <a:lnTo>
                    <a:pt x="7884" y="10636"/>
                  </a:lnTo>
                  <a:lnTo>
                    <a:pt x="8228" y="10280"/>
                  </a:lnTo>
                  <a:lnTo>
                    <a:pt x="8578" y="9925"/>
                  </a:lnTo>
                  <a:lnTo>
                    <a:pt x="8933" y="9569"/>
                  </a:lnTo>
                  <a:lnTo>
                    <a:pt x="9293" y="9214"/>
                  </a:lnTo>
                  <a:lnTo>
                    <a:pt x="9658" y="8858"/>
                  </a:lnTo>
                  <a:lnTo>
                    <a:pt x="10026" y="8506"/>
                  </a:lnTo>
                  <a:lnTo>
                    <a:pt x="10395" y="8158"/>
                  </a:lnTo>
                  <a:lnTo>
                    <a:pt x="10764" y="7814"/>
                  </a:lnTo>
                  <a:lnTo>
                    <a:pt x="11134" y="7476"/>
                  </a:lnTo>
                  <a:lnTo>
                    <a:pt x="11503" y="7143"/>
                  </a:lnTo>
                  <a:lnTo>
                    <a:pt x="11873" y="6815"/>
                  </a:lnTo>
                  <a:lnTo>
                    <a:pt x="12242" y="6491"/>
                  </a:lnTo>
                  <a:lnTo>
                    <a:pt x="12611" y="6174"/>
                  </a:lnTo>
                  <a:lnTo>
                    <a:pt x="12980" y="5861"/>
                  </a:lnTo>
                  <a:lnTo>
                    <a:pt x="13347" y="5554"/>
                  </a:lnTo>
                  <a:lnTo>
                    <a:pt x="13714" y="5252"/>
                  </a:lnTo>
                  <a:lnTo>
                    <a:pt x="14081" y="4956"/>
                  </a:lnTo>
                  <a:lnTo>
                    <a:pt x="14445" y="4665"/>
                  </a:lnTo>
                  <a:lnTo>
                    <a:pt x="14809" y="4380"/>
                  </a:lnTo>
                  <a:lnTo>
                    <a:pt x="15172" y="4101"/>
                  </a:lnTo>
                  <a:lnTo>
                    <a:pt x="15532" y="3828"/>
                  </a:lnTo>
                  <a:lnTo>
                    <a:pt x="15891" y="3561"/>
                  </a:lnTo>
                  <a:lnTo>
                    <a:pt x="16249" y="3300"/>
                  </a:lnTo>
                  <a:lnTo>
                    <a:pt x="16604" y="3045"/>
                  </a:lnTo>
                  <a:lnTo>
                    <a:pt x="16957" y="2796"/>
                  </a:lnTo>
                  <a:lnTo>
                    <a:pt x="17308" y="2553"/>
                  </a:lnTo>
                  <a:lnTo>
                    <a:pt x="17656" y="2317"/>
                  </a:lnTo>
                  <a:lnTo>
                    <a:pt x="18002" y="2087"/>
                  </a:lnTo>
                  <a:lnTo>
                    <a:pt x="18345" y="1863"/>
                  </a:lnTo>
                  <a:lnTo>
                    <a:pt x="18685" y="1647"/>
                  </a:lnTo>
                  <a:lnTo>
                    <a:pt x="19022" y="1436"/>
                  </a:lnTo>
                  <a:lnTo>
                    <a:pt x="19355" y="1233"/>
                  </a:lnTo>
                  <a:lnTo>
                    <a:pt x="19686" y="1036"/>
                  </a:lnTo>
                  <a:lnTo>
                    <a:pt x="20013" y="847"/>
                  </a:lnTo>
                  <a:lnTo>
                    <a:pt x="20336" y="664"/>
                  </a:lnTo>
                  <a:lnTo>
                    <a:pt x="20655" y="489"/>
                  </a:lnTo>
                  <a:lnTo>
                    <a:pt x="20971" y="320"/>
                  </a:lnTo>
                  <a:lnTo>
                    <a:pt x="21282" y="159"/>
                  </a:lnTo>
                  <a:lnTo>
                    <a:pt x="21589" y="5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EE302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pic>
          <p:nvPicPr>
            <p:cNvPr id="81" name="object 12" descr="object 12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-1" y="-1"/>
              <a:ext cx="5339336" cy="451942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82" name="object 13"/>
            <p:cNvSpPr/>
            <p:nvPr/>
          </p:nvSpPr>
          <p:spPr>
            <a:xfrm>
              <a:off x="-1" y="-1"/>
              <a:ext cx="1817654" cy="17540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40" y="21513"/>
                  </a:lnTo>
                  <a:lnTo>
                    <a:pt x="299" y="20980"/>
                  </a:lnTo>
                  <a:lnTo>
                    <a:pt x="571" y="20444"/>
                  </a:lnTo>
                  <a:lnTo>
                    <a:pt x="855" y="19907"/>
                  </a:lnTo>
                  <a:lnTo>
                    <a:pt x="1153" y="19368"/>
                  </a:lnTo>
                  <a:lnTo>
                    <a:pt x="1463" y="18827"/>
                  </a:lnTo>
                  <a:lnTo>
                    <a:pt x="1786" y="18286"/>
                  </a:lnTo>
                  <a:lnTo>
                    <a:pt x="2122" y="17743"/>
                  </a:lnTo>
                  <a:lnTo>
                    <a:pt x="2470" y="17200"/>
                  </a:lnTo>
                  <a:lnTo>
                    <a:pt x="2830" y="16657"/>
                  </a:lnTo>
                  <a:lnTo>
                    <a:pt x="3203" y="16113"/>
                  </a:lnTo>
                  <a:lnTo>
                    <a:pt x="3587" y="15570"/>
                  </a:lnTo>
                  <a:lnTo>
                    <a:pt x="3984" y="15027"/>
                  </a:lnTo>
                  <a:lnTo>
                    <a:pt x="4392" y="14485"/>
                  </a:lnTo>
                  <a:lnTo>
                    <a:pt x="4812" y="13944"/>
                  </a:lnTo>
                  <a:lnTo>
                    <a:pt x="5244" y="13404"/>
                  </a:lnTo>
                  <a:lnTo>
                    <a:pt x="5687" y="12866"/>
                  </a:lnTo>
                  <a:lnTo>
                    <a:pt x="6142" y="12330"/>
                  </a:lnTo>
                  <a:lnTo>
                    <a:pt x="6608" y="11795"/>
                  </a:lnTo>
                  <a:lnTo>
                    <a:pt x="7085" y="11263"/>
                  </a:lnTo>
                  <a:lnTo>
                    <a:pt x="7573" y="10734"/>
                  </a:lnTo>
                  <a:lnTo>
                    <a:pt x="8072" y="10207"/>
                  </a:lnTo>
                  <a:lnTo>
                    <a:pt x="8582" y="9684"/>
                  </a:lnTo>
                  <a:lnTo>
                    <a:pt x="9103" y="9164"/>
                  </a:lnTo>
                  <a:lnTo>
                    <a:pt x="9634" y="8648"/>
                  </a:lnTo>
                  <a:lnTo>
                    <a:pt x="10176" y="8135"/>
                  </a:lnTo>
                  <a:lnTo>
                    <a:pt x="10728" y="7627"/>
                  </a:lnTo>
                  <a:lnTo>
                    <a:pt x="11291" y="7124"/>
                  </a:lnTo>
                  <a:lnTo>
                    <a:pt x="11864" y="6625"/>
                  </a:lnTo>
                  <a:lnTo>
                    <a:pt x="12443" y="6134"/>
                  </a:lnTo>
                  <a:lnTo>
                    <a:pt x="13025" y="5655"/>
                  </a:lnTo>
                  <a:lnTo>
                    <a:pt x="13609" y="5186"/>
                  </a:lnTo>
                  <a:lnTo>
                    <a:pt x="14195" y="4730"/>
                  </a:lnTo>
                  <a:lnTo>
                    <a:pt x="14783" y="4284"/>
                  </a:lnTo>
                  <a:lnTo>
                    <a:pt x="15373" y="3850"/>
                  </a:lnTo>
                  <a:lnTo>
                    <a:pt x="15964" y="3428"/>
                  </a:lnTo>
                  <a:lnTo>
                    <a:pt x="16556" y="3017"/>
                  </a:lnTo>
                  <a:lnTo>
                    <a:pt x="17148" y="2618"/>
                  </a:lnTo>
                  <a:lnTo>
                    <a:pt x="17741" y="2231"/>
                  </a:lnTo>
                  <a:lnTo>
                    <a:pt x="18334" y="1856"/>
                  </a:lnTo>
                  <a:lnTo>
                    <a:pt x="18927" y="1492"/>
                  </a:lnTo>
                  <a:lnTo>
                    <a:pt x="19520" y="1141"/>
                  </a:lnTo>
                  <a:lnTo>
                    <a:pt x="20112" y="801"/>
                  </a:lnTo>
                  <a:lnTo>
                    <a:pt x="20703" y="474"/>
                  </a:lnTo>
                  <a:lnTo>
                    <a:pt x="21292" y="159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005A9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pic>
          <p:nvPicPr>
            <p:cNvPr id="83" name="object 14" descr="object 14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6676644" y="9401559"/>
              <a:ext cx="1095756" cy="65684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85" name="object 17"/>
          <p:cNvSpPr txBox="1"/>
          <p:nvPr/>
        </p:nvSpPr>
        <p:spPr>
          <a:xfrm>
            <a:off x="2031682" y="5377592"/>
            <a:ext cx="3709036" cy="13770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234950" marR="5080" indent="-222884" algn="ctr">
              <a:spcBef>
                <a:spcPts val="100"/>
              </a:spcBef>
              <a:defRPr b="1" sz="4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Video Game Design</a:t>
            </a:r>
          </a:p>
        </p:txBody>
      </p:sp>
      <p:sp>
        <p:nvSpPr>
          <p:cNvPr id="86" name="object 26"/>
          <p:cNvSpPr txBox="1"/>
          <p:nvPr/>
        </p:nvSpPr>
        <p:spPr>
          <a:xfrm>
            <a:off x="1541779" y="7147562"/>
            <a:ext cx="4688842" cy="13964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5080" indent="12700" algn="ctr">
              <a:spcBef>
                <a:spcPts val="100"/>
              </a:spcBef>
              <a:defRPr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Hampton,</a:t>
            </a:r>
            <a:r>
              <a:rPr spc="-65"/>
              <a:t> </a:t>
            </a:r>
            <a:r>
              <a:rPr spc="-10"/>
              <a:t>Virginia 2024-2025</a:t>
            </a:r>
          </a:p>
          <a:p>
            <a:pPr algn="ctr">
              <a:defRPr spc="-60"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Team</a:t>
            </a:r>
            <a:r>
              <a:rPr spc="-65"/>
              <a:t> </a:t>
            </a:r>
            <a:r>
              <a:rPr spc="0"/>
              <a:t>ID:</a:t>
            </a:r>
            <a:r>
              <a:rPr spc="-70"/>
              <a:t> </a:t>
            </a:r>
            <a:r>
              <a:rPr spc="-10"/>
              <a:t>21648-</a:t>
            </a:r>
            <a:r>
              <a:rPr spc="-50"/>
              <a:t>2</a:t>
            </a:r>
          </a:p>
        </p:txBody>
      </p:sp>
      <p:sp>
        <p:nvSpPr>
          <p:cNvPr id="87" name="object 27"/>
          <p:cNvSpPr txBox="1"/>
          <p:nvPr>
            <p:ph type="sldNum" sz="quarter" idx="4294967295"/>
          </p:nvPr>
        </p:nvSpPr>
        <p:spPr>
          <a:xfrm>
            <a:off x="7406560" y="9656238"/>
            <a:ext cx="166664" cy="28750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indent="12700">
              <a:lnSpc>
                <a:spcPts val="2300"/>
              </a:lnSpc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object 7"/>
          <p:cNvSpPr txBox="1"/>
          <p:nvPr>
            <p:ph type="sldNum" sz="quarter" idx="4294967295"/>
          </p:nvPr>
        </p:nvSpPr>
        <p:spPr>
          <a:xfrm>
            <a:off x="6987919" y="9645222"/>
            <a:ext cx="307927" cy="28750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indent="12700">
              <a:lnSpc>
                <a:spcPts val="2300"/>
              </a:lnSpc>
            </a:lvl1pPr>
          </a:lstStyle>
          <a:p>
            <a:pPr/>
            <a:fld id="{86CB4B4D-7CA3-9044-876B-883B54F8677D}" type="slidenum"/>
          </a:p>
        </p:txBody>
      </p:sp>
      <p:sp>
        <p:nvSpPr>
          <p:cNvPr id="129" name="object 2"/>
          <p:cNvSpPr txBox="1"/>
          <p:nvPr>
            <p:ph type="title"/>
          </p:nvPr>
        </p:nvSpPr>
        <p:spPr>
          <a:xfrm>
            <a:off x="611530" y="502741"/>
            <a:ext cx="6549340" cy="1612901"/>
          </a:xfrm>
          <a:prstGeom prst="rect">
            <a:avLst/>
          </a:prstGeom>
        </p:spPr>
        <p:txBody>
          <a:bodyPr/>
          <a:lstStyle/>
          <a:p>
            <a:pPr marL="979169" marR="5080" indent="211457">
              <a:spcBef>
                <a:spcPts val="100"/>
              </a:spcBef>
            </a:pPr>
            <a:r>
              <a:t>References</a:t>
            </a:r>
            <a:r>
              <a:rPr spc="-100"/>
              <a:t> and Sources</a:t>
            </a:r>
            <a:endParaRPr spc="-100"/>
          </a:p>
          <a:p>
            <a:pPr indent="12700">
              <a:spcBef>
                <a:spcPts val="400"/>
              </a:spcBef>
              <a:defRPr b="0" sz="1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Digital</a:t>
            </a:r>
            <a:r>
              <a:rPr spc="-100"/>
              <a:t> Video Production</a:t>
            </a:r>
          </a:p>
        </p:txBody>
      </p:sp>
      <p:sp>
        <p:nvSpPr>
          <p:cNvPr id="130" name="object 3"/>
          <p:cNvSpPr txBox="1"/>
          <p:nvPr/>
        </p:nvSpPr>
        <p:spPr>
          <a:xfrm>
            <a:off x="611530" y="2387471"/>
            <a:ext cx="6040755" cy="12189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z="1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"10</a:t>
            </a:r>
            <a:r>
              <a:rPr spc="-40"/>
              <a:t> </a:t>
            </a:r>
            <a:r>
              <a:rPr spc="-10"/>
              <a:t>Video</a:t>
            </a:r>
            <a:r>
              <a:rPr spc="-20"/>
              <a:t> </a:t>
            </a:r>
            <a:r>
              <a:t>Editing</a:t>
            </a:r>
            <a:r>
              <a:rPr spc="-35"/>
              <a:t> </a:t>
            </a:r>
            <a:r>
              <a:rPr spc="-10"/>
              <a:t>Techniques</a:t>
            </a:r>
            <a:r>
              <a:rPr spc="-5"/>
              <a:t> </a:t>
            </a:r>
            <a:r>
              <a:t>to</a:t>
            </a:r>
            <a:r>
              <a:rPr spc="-25"/>
              <a:t> </a:t>
            </a:r>
            <a:r>
              <a:t>Make</a:t>
            </a:r>
            <a:r>
              <a:rPr spc="-25"/>
              <a:t> </a:t>
            </a:r>
            <a:r>
              <a:t>a</a:t>
            </a:r>
            <a:r>
              <a:rPr spc="-20"/>
              <a:t> </a:t>
            </a:r>
            <a:r>
              <a:t>Great</a:t>
            </a:r>
            <a:r>
              <a:rPr spc="-20"/>
              <a:t> </a:t>
            </a:r>
            <a:r>
              <a:rPr spc="-10"/>
              <a:t>Video</a:t>
            </a:r>
            <a:r>
              <a:rPr spc="-20"/>
              <a:t> </a:t>
            </a:r>
            <a:r>
              <a:t>in</a:t>
            </a:r>
            <a:r>
              <a:rPr spc="-25"/>
              <a:t> </a:t>
            </a:r>
            <a:r>
              <a:t>2024."</a:t>
            </a:r>
            <a:r>
              <a:rPr spc="-10"/>
              <a:t> </a:t>
            </a:r>
            <a:r>
              <a:t>Shoots.video,</a:t>
            </a:r>
            <a:r>
              <a:rPr spc="-25"/>
              <a:t> </a:t>
            </a:r>
            <a:r>
              <a:t>16</a:t>
            </a:r>
            <a:r>
              <a:rPr spc="-20"/>
              <a:t> </a:t>
            </a:r>
            <a:r>
              <a:t>Dec.</a:t>
            </a:r>
            <a:r>
              <a:rPr spc="-15"/>
              <a:t> </a:t>
            </a:r>
            <a:r>
              <a:rPr spc="-10"/>
              <a:t>2024,</a:t>
            </a:r>
          </a:p>
          <a:p>
            <a:pPr>
              <a:defRPr sz="12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indent="12700">
              <a:defRPr spc="-10" sz="1200" u="sng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hlinkClick r:id="rId2" invalidUrl="" action="" tgtFrame="" tooltip="" history="1" highlightClick="0" endSnd="0"/>
              </a:rPr>
              <a:t>https://www.shoots.video/post/10-video-editing-techniques-to-make-</a:t>
            </a:r>
            <a:r>
              <a:rPr spc="0">
                <a:hlinkClick r:id="rId2" invalidUrl="" action="" tgtFrame="" tooltip="" history="1" highlightClick="0" endSnd="0"/>
              </a:rPr>
              <a:t>a-</a:t>
            </a:r>
            <a:r>
              <a:rPr>
                <a:hlinkClick r:id="rId2" invalidUrl="" action="" tgtFrame="" tooltip="" history="1" highlightClick="0" endSnd="0"/>
              </a:rPr>
              <a:t>great-video-in-2024/</a:t>
            </a:r>
            <a:r>
              <a:rPr u="none">
                <a:uFillTx/>
              </a:rPr>
              <a:t>.</a:t>
            </a:r>
          </a:p>
          <a:p>
            <a:pPr marR="5080" indent="12700">
              <a:lnSpc>
                <a:spcPct val="200000"/>
              </a:lnSpc>
              <a:spcBef>
                <a:spcPts val="700"/>
              </a:spcBef>
              <a:defRPr sz="1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"Digital</a:t>
            </a:r>
            <a:r>
              <a:rPr spc="-15"/>
              <a:t> </a:t>
            </a:r>
            <a:r>
              <a:t>Cinematography:</a:t>
            </a:r>
            <a:r>
              <a:rPr spc="-10"/>
              <a:t> Techniques</a:t>
            </a:r>
            <a:r>
              <a:rPr spc="-20"/>
              <a:t> </a:t>
            </a:r>
            <a:r>
              <a:t>&amp;</a:t>
            </a:r>
            <a:r>
              <a:rPr spc="-35"/>
              <a:t> </a:t>
            </a:r>
            <a:r>
              <a:t>Explained."</a:t>
            </a:r>
            <a:r>
              <a:rPr spc="-35"/>
              <a:t> </a:t>
            </a:r>
            <a:r>
              <a:rPr spc="-25"/>
              <a:t>Vaia,</a:t>
            </a:r>
            <a:r>
              <a:rPr spc="-30"/>
              <a:t> </a:t>
            </a:r>
            <a:r>
              <a:t>5</a:t>
            </a:r>
            <a:r>
              <a:rPr spc="-45"/>
              <a:t> </a:t>
            </a:r>
            <a:r>
              <a:t>Nov.</a:t>
            </a:r>
            <a:r>
              <a:rPr spc="-40"/>
              <a:t> </a:t>
            </a:r>
            <a:r>
              <a:t>2024,</a:t>
            </a:r>
            <a:r>
              <a:rPr spc="-40"/>
              <a:t> </a:t>
            </a:r>
            <a:r>
              <a:rPr spc="-10" u="sng">
                <a:uFill>
                  <a:solidFill>
                    <a:srgbClr val="000000"/>
                  </a:solidFill>
                </a:uFill>
                <a:hlinkClick r:id="rId3" invalidUrl="" action="" tgtFrame="" tooltip="" history="1" highlightClick="0" endSnd="0"/>
              </a:rPr>
              <a:t>https://www.vaia.com/en-</a:t>
            </a:r>
            <a:r>
              <a:rPr spc="-10"/>
              <a:t> </a:t>
            </a:r>
            <a:r>
              <a:rPr spc="-10" u="sng">
                <a:uFill>
                  <a:solidFill>
                    <a:srgbClr val="000000"/>
                  </a:solidFill>
                </a:uFill>
                <a:hlinkClick r:id="rId3" invalidUrl="" action="" tgtFrame="" tooltip="" history="1" highlightClick="0" endSnd="0"/>
              </a:rPr>
              <a:t>us/explanations/media-studies/filmmaking/digital-cinematography/</a:t>
            </a:r>
            <a:r>
              <a:rPr spc="-10"/>
              <a:t>.</a:t>
            </a:r>
          </a:p>
        </p:txBody>
      </p:sp>
      <p:sp>
        <p:nvSpPr>
          <p:cNvPr id="131" name="object 4"/>
          <p:cNvSpPr txBox="1"/>
          <p:nvPr/>
        </p:nvSpPr>
        <p:spPr>
          <a:xfrm>
            <a:off x="611529" y="4317238"/>
            <a:ext cx="6520817" cy="12572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z="1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Lighting</a:t>
            </a:r>
            <a:r>
              <a:rPr spc="-5"/>
              <a:t> </a:t>
            </a:r>
            <a:r>
              <a:t>in</a:t>
            </a:r>
            <a:r>
              <a:rPr spc="-60"/>
              <a:t> </a:t>
            </a:r>
            <a:r>
              <a:rPr spc="-10"/>
              <a:t>Video</a:t>
            </a:r>
            <a:r>
              <a:rPr spc="-35"/>
              <a:t> </a:t>
            </a:r>
            <a:r>
              <a:rPr spc="-10"/>
              <a:t>Production</a:t>
            </a:r>
          </a:p>
          <a:p>
            <a:pPr>
              <a:defRPr sz="12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marL="65405" indent="-62230">
              <a:buSzPct val="91666"/>
              <a:buFont typeface="Arial"/>
              <a:buChar char="•"/>
              <a:tabLst>
                <a:tab pos="63500" algn="l"/>
              </a:tabLst>
              <a:defRPr sz="1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"Film</a:t>
            </a:r>
            <a:r>
              <a:rPr spc="-5"/>
              <a:t> </a:t>
            </a:r>
            <a:r>
              <a:t>Lighting</a:t>
            </a:r>
            <a:r>
              <a:rPr spc="35"/>
              <a:t> </a:t>
            </a:r>
            <a:r>
              <a:t>—</a:t>
            </a:r>
            <a:r>
              <a:rPr spc="-40"/>
              <a:t> </a:t>
            </a:r>
            <a:r>
              <a:t>The</a:t>
            </a:r>
            <a:r>
              <a:rPr spc="-5"/>
              <a:t> </a:t>
            </a:r>
            <a:r>
              <a:t>Ultimate</a:t>
            </a:r>
            <a:r>
              <a:rPr spc="15"/>
              <a:t> </a:t>
            </a:r>
            <a:r>
              <a:t>Guide."</a:t>
            </a:r>
            <a:r>
              <a:rPr spc="-30"/>
              <a:t> </a:t>
            </a:r>
            <a:r>
              <a:rPr spc="-10"/>
              <a:t>StudioBinder,</a:t>
            </a:r>
            <a:r>
              <a:rPr spc="-5"/>
              <a:t> </a:t>
            </a:r>
            <a:r>
              <a:rPr spc="-10" u="sng">
                <a:uFill>
                  <a:solidFill>
                    <a:srgbClr val="000000"/>
                  </a:solidFill>
                </a:uFill>
                <a:hlinkClick r:id="rId4" invalidUrl="" action="" tgtFrame="" tooltip="" history="1" highlightClick="0" endSnd="0"/>
              </a:rPr>
              <a:t>https://www.studiobinder.com/blog/film-lighting/</a:t>
            </a:r>
            <a:r>
              <a:rPr spc="-10"/>
              <a:t>.</a:t>
            </a:r>
          </a:p>
          <a:p>
            <a:pPr marL="12700" marR="139700" indent="-9525">
              <a:lnSpc>
                <a:spcPts val="2800"/>
              </a:lnSpc>
              <a:spcBef>
                <a:spcPts val="100"/>
              </a:spcBef>
              <a:buSzPct val="91666"/>
              <a:buFont typeface="Arial"/>
              <a:buChar char="•"/>
              <a:tabLst>
                <a:tab pos="63500" algn="l"/>
              </a:tabLst>
              <a:defRPr spc="-10" sz="1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	"Three-</a:t>
            </a:r>
            <a:r>
              <a:rPr spc="0"/>
              <a:t>Point</a:t>
            </a:r>
            <a:r>
              <a:t> </a:t>
            </a:r>
            <a:r>
              <a:rPr spc="0"/>
              <a:t>Portraiture</a:t>
            </a:r>
            <a:r>
              <a:rPr spc="-35"/>
              <a:t> </a:t>
            </a:r>
            <a:r>
              <a:rPr spc="0"/>
              <a:t>Lighting and</a:t>
            </a:r>
            <a:r>
              <a:rPr spc="-35"/>
              <a:t> </a:t>
            </a:r>
            <a:r>
              <a:rPr spc="0"/>
              <a:t>Beyond." B&amp;H</a:t>
            </a:r>
            <a:r>
              <a:rPr spc="-35"/>
              <a:t> </a:t>
            </a:r>
            <a:r>
              <a:t>Explora, </a:t>
            </a:r>
            <a:r>
              <a:rPr u="sng">
                <a:uFill>
                  <a:solidFill>
                    <a:srgbClr val="000000"/>
                  </a:solidFill>
                </a:uFill>
                <a:hlinkClick r:id="rId5" invalidUrl="" action="" tgtFrame="" tooltip="" history="1" highlightClick="0" endSnd="0"/>
              </a:rPr>
              <a:t>https://www.bhphotovideo.com/explora/photography/tips-and-solutions/three-point-portraiture-lighting-</a:t>
            </a:r>
            <a:r>
              <a:t> </a:t>
            </a:r>
            <a:r>
              <a:rPr u="sng">
                <a:uFill>
                  <a:solidFill>
                    <a:srgbClr val="000000"/>
                  </a:solidFill>
                </a:uFill>
                <a:hlinkClick r:id="rId5" invalidUrl="" action="" tgtFrame="" tooltip="" history="1" highlightClick="0" endSnd="0"/>
              </a:rPr>
              <a:t>and-beyond</a:t>
            </a:r>
            <a:r>
              <a:t>.</a:t>
            </a:r>
          </a:p>
        </p:txBody>
      </p:sp>
      <p:sp>
        <p:nvSpPr>
          <p:cNvPr id="132" name="object 5"/>
          <p:cNvSpPr txBox="1"/>
          <p:nvPr/>
        </p:nvSpPr>
        <p:spPr>
          <a:xfrm>
            <a:off x="611529" y="6512052"/>
            <a:ext cx="6440172" cy="9460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z="1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Sound</a:t>
            </a:r>
            <a:r>
              <a:rPr spc="-20"/>
              <a:t> </a:t>
            </a:r>
            <a:r>
              <a:t>&amp;</a:t>
            </a:r>
            <a:r>
              <a:rPr spc="-65"/>
              <a:t> </a:t>
            </a:r>
            <a:r>
              <a:t>Audio </a:t>
            </a:r>
            <a:r>
              <a:rPr spc="-10"/>
              <a:t>Design</a:t>
            </a:r>
          </a:p>
          <a:p>
            <a:pPr>
              <a:defRPr sz="12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marL="65405" indent="-62230">
              <a:buSzPct val="91666"/>
              <a:buFont typeface="Arial"/>
              <a:buChar char="•"/>
              <a:tabLst>
                <a:tab pos="63500" algn="l"/>
              </a:tabLst>
              <a:defRPr sz="1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"Sound</a:t>
            </a:r>
            <a:r>
              <a:rPr spc="-20"/>
              <a:t> </a:t>
            </a:r>
            <a:r>
              <a:t>Design</a:t>
            </a:r>
            <a:r>
              <a:rPr spc="-10"/>
              <a:t> </a:t>
            </a:r>
            <a:r>
              <a:t>for</a:t>
            </a:r>
            <a:r>
              <a:rPr spc="-35"/>
              <a:t> </a:t>
            </a:r>
            <a:r>
              <a:rPr spc="-10"/>
              <a:t>Visual</a:t>
            </a:r>
            <a:r>
              <a:rPr spc="-5"/>
              <a:t> </a:t>
            </a:r>
            <a:r>
              <a:t>Media."</a:t>
            </a:r>
            <a:r>
              <a:rPr spc="-25"/>
              <a:t> </a:t>
            </a:r>
            <a:r>
              <a:t>Sound</a:t>
            </a:r>
            <a:r>
              <a:rPr spc="-15"/>
              <a:t> </a:t>
            </a:r>
            <a:r>
              <a:t>On</a:t>
            </a:r>
            <a:r>
              <a:rPr spc="-35"/>
              <a:t> </a:t>
            </a:r>
            <a:r>
              <a:t>Sound,</a:t>
            </a:r>
            <a:r>
              <a:rPr spc="-5"/>
              <a:t> </a:t>
            </a:r>
            <a:r>
              <a:rPr spc="-10" u="sng">
                <a:uFill>
                  <a:solidFill>
                    <a:srgbClr val="000000"/>
                  </a:solidFill>
                </a:uFill>
                <a:hlinkClick r:id="rId6" invalidUrl="" action="" tgtFrame="" tooltip="" history="1" highlightClick="0" endSnd="0"/>
              </a:rPr>
              <a:t>https://www.soundonsound.com/techniques/sound-</a:t>
            </a:r>
          </a:p>
          <a:p>
            <a:pPr>
              <a:defRPr sz="12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indent="12700">
              <a:defRPr spc="-10" sz="1200" u="sng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>
                <a:hlinkClick r:id="rId6" invalidUrl="" action="" tgtFrame="" tooltip="" history="1" highlightClick="0" endSnd="0"/>
              </a:rPr>
              <a:t>design-visual-media</a:t>
            </a:r>
            <a:r>
              <a:rPr u="none">
                <a:uFillTx/>
              </a:rPr>
              <a:t>.</a:t>
            </a:r>
          </a:p>
        </p:txBody>
      </p:sp>
      <p:sp>
        <p:nvSpPr>
          <p:cNvPr id="133" name="object 6"/>
          <p:cNvSpPr txBox="1"/>
          <p:nvPr/>
        </p:nvSpPr>
        <p:spPr>
          <a:xfrm>
            <a:off x="611530" y="7975345"/>
            <a:ext cx="4961255" cy="1625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z="1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Creativity</a:t>
            </a:r>
            <a:r>
              <a:rPr spc="-30"/>
              <a:t> </a:t>
            </a:r>
            <a:r>
              <a:t>&amp;</a:t>
            </a:r>
            <a:r>
              <a:rPr spc="-50"/>
              <a:t> </a:t>
            </a:r>
            <a:r>
              <a:t>Effectiveness</a:t>
            </a:r>
            <a:r>
              <a:rPr spc="-5"/>
              <a:t> </a:t>
            </a:r>
            <a:r>
              <a:t>in</a:t>
            </a:r>
            <a:r>
              <a:rPr spc="-70"/>
              <a:t> </a:t>
            </a:r>
            <a:r>
              <a:rPr spc="-10"/>
              <a:t>Video</a:t>
            </a:r>
            <a:r>
              <a:rPr spc="-40"/>
              <a:t> </a:t>
            </a:r>
            <a:r>
              <a:rPr spc="-10"/>
              <a:t>Production</a:t>
            </a:r>
          </a:p>
          <a:p>
            <a:pPr marL="12700" marR="969644" indent="-9525">
              <a:lnSpc>
                <a:spcPct val="200000"/>
              </a:lnSpc>
              <a:buSzPct val="91666"/>
              <a:buFont typeface="Arial"/>
              <a:buChar char="•"/>
              <a:tabLst>
                <a:tab pos="63500" algn="l"/>
              </a:tabLst>
              <a:defRPr sz="1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	"The</a:t>
            </a:r>
            <a:r>
              <a:rPr spc="-10"/>
              <a:t> </a:t>
            </a:r>
            <a:r>
              <a:t>First</a:t>
            </a:r>
            <a:r>
              <a:rPr spc="-20"/>
              <a:t> </a:t>
            </a:r>
            <a:r>
              <a:t>3</a:t>
            </a:r>
            <a:r>
              <a:rPr spc="-40"/>
              <a:t> </a:t>
            </a:r>
            <a:r>
              <a:rPr spc="-20"/>
              <a:t>Videos</a:t>
            </a:r>
            <a:r>
              <a:rPr spc="-55"/>
              <a:t> </a:t>
            </a:r>
            <a:r>
              <a:rPr spc="-25"/>
              <a:t>Your</a:t>
            </a:r>
            <a:r>
              <a:rPr spc="-20"/>
              <a:t> </a:t>
            </a:r>
            <a:r>
              <a:t>Small</a:t>
            </a:r>
            <a:r>
              <a:rPr spc="-10"/>
              <a:t> </a:t>
            </a:r>
            <a:r>
              <a:t>Business</a:t>
            </a:r>
            <a:r>
              <a:rPr spc="-20"/>
              <a:t> </a:t>
            </a:r>
            <a:r>
              <a:t>Should</a:t>
            </a:r>
            <a:r>
              <a:rPr spc="-25"/>
              <a:t> </a:t>
            </a:r>
            <a:r>
              <a:t>Make."</a:t>
            </a:r>
            <a:r>
              <a:rPr spc="-20"/>
              <a:t> </a:t>
            </a:r>
            <a:r>
              <a:rPr spc="-10"/>
              <a:t>Wistia, </a:t>
            </a:r>
            <a:r>
              <a:rPr spc="-10" u="sng">
                <a:uFill>
                  <a:solidFill>
                    <a:srgbClr val="000000"/>
                  </a:solidFill>
                </a:uFill>
                <a:hlinkClick r:id="rId7" invalidUrl="" action="" tgtFrame="" tooltip="" history="1" highlightClick="0" endSnd="0"/>
              </a:rPr>
              <a:t>https://wistia.com/learn/marketing/videos-</a:t>
            </a:r>
            <a:r>
              <a:rPr spc="-20" u="sng">
                <a:uFill>
                  <a:solidFill>
                    <a:srgbClr val="000000"/>
                  </a:solidFill>
                </a:uFill>
                <a:hlinkClick r:id="rId7" invalidUrl="" action="" tgtFrame="" tooltip="" history="1" highlightClick="0" endSnd="0"/>
              </a:rPr>
              <a:t>for-</a:t>
            </a:r>
            <a:r>
              <a:rPr spc="-10" u="sng">
                <a:uFill>
                  <a:solidFill>
                    <a:srgbClr val="000000"/>
                  </a:solidFill>
                </a:uFill>
                <a:hlinkClick r:id="rId7" invalidUrl="" action="" tgtFrame="" tooltip="" history="1" highlightClick="0" endSnd="0"/>
              </a:rPr>
              <a:t>small-business</a:t>
            </a:r>
            <a:r>
              <a:rPr spc="-10"/>
              <a:t>.</a:t>
            </a:r>
          </a:p>
          <a:p>
            <a:pPr marL="12700" marR="5080" indent="-9525">
              <a:lnSpc>
                <a:spcPts val="2800"/>
              </a:lnSpc>
              <a:spcBef>
                <a:spcPts val="100"/>
              </a:spcBef>
              <a:buSzPct val="91666"/>
              <a:buFont typeface="Arial"/>
              <a:buChar char="•"/>
              <a:tabLst>
                <a:tab pos="63500" algn="l"/>
              </a:tabLst>
              <a:defRPr spc="-10" sz="1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	"The</a:t>
            </a:r>
            <a:r>
              <a:rPr spc="-65"/>
              <a:t> </a:t>
            </a:r>
            <a:r>
              <a:rPr spc="0"/>
              <a:t>Art</a:t>
            </a:r>
            <a:r>
              <a:rPr spc="-60"/>
              <a:t> </a:t>
            </a:r>
            <a:r>
              <a:rPr spc="0"/>
              <a:t>of</a:t>
            </a:r>
            <a:r>
              <a:rPr spc="-60"/>
              <a:t> </a:t>
            </a:r>
            <a:r>
              <a:t>Video</a:t>
            </a:r>
            <a:r>
              <a:rPr spc="-30"/>
              <a:t> </a:t>
            </a:r>
            <a:r>
              <a:rPr spc="0"/>
              <a:t>Storytelling</a:t>
            </a:r>
            <a:r>
              <a:rPr spc="5"/>
              <a:t> </a:t>
            </a:r>
            <a:r>
              <a:rPr spc="0"/>
              <a:t>and</a:t>
            </a:r>
            <a:r>
              <a:rPr spc="-45"/>
              <a:t> </a:t>
            </a:r>
            <a:r>
              <a:rPr spc="0"/>
              <a:t>Why</a:t>
            </a:r>
            <a:r>
              <a:rPr spc="-40"/>
              <a:t> </a:t>
            </a:r>
            <a:r>
              <a:rPr spc="0"/>
              <a:t>It</a:t>
            </a:r>
            <a:r>
              <a:t> </a:t>
            </a:r>
            <a:r>
              <a:rPr spc="0"/>
              <a:t>Matters</a:t>
            </a:r>
            <a:r>
              <a:rPr spc="-20"/>
              <a:t> </a:t>
            </a:r>
            <a:r>
              <a:rPr spc="0"/>
              <a:t>for</a:t>
            </a:r>
            <a:r>
              <a:rPr spc="-75"/>
              <a:t> </a:t>
            </a:r>
            <a:r>
              <a:rPr spc="-20"/>
              <a:t>Your</a:t>
            </a:r>
            <a:r>
              <a:rPr spc="-30"/>
              <a:t> </a:t>
            </a:r>
            <a:r>
              <a:rPr spc="0"/>
              <a:t>Marketing."</a:t>
            </a:r>
            <a:r>
              <a:rPr spc="-30"/>
              <a:t> </a:t>
            </a:r>
            <a:r>
              <a:t>Vimeo, </a:t>
            </a:r>
            <a:r>
              <a:rPr u="sng">
                <a:uFill>
                  <a:solidFill>
                    <a:srgbClr val="000000"/>
                  </a:solidFill>
                </a:uFill>
                <a:hlinkClick r:id="rId8" invalidUrl="" action="" tgtFrame="" tooltip="" history="1" highlightClick="0" endSnd="0"/>
              </a:rPr>
              <a:t>https://vimeo.com/blog/post/video-storytelling/</a:t>
            </a:r>
            <a:r>
              <a:t>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object 2" descr="object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5617" y="782709"/>
            <a:ext cx="6902268" cy="8457934"/>
          </a:xfrm>
          <a:prstGeom prst="rect">
            <a:avLst/>
          </a:prstGeom>
          <a:ln w="12700">
            <a:miter lim="400000"/>
          </a:ln>
        </p:spPr>
      </p:pic>
      <p:sp>
        <p:nvSpPr>
          <p:cNvPr id="136" name="object 3"/>
          <p:cNvSpPr txBox="1"/>
          <p:nvPr>
            <p:ph type="sldNum" sz="quarter" idx="4294967295"/>
          </p:nvPr>
        </p:nvSpPr>
        <p:spPr>
          <a:xfrm>
            <a:off x="6987919" y="9645222"/>
            <a:ext cx="293912" cy="28750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indent="12700">
              <a:lnSpc>
                <a:spcPts val="2300"/>
              </a:lnSpc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object 2" descr="object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64208" y="742881"/>
            <a:ext cx="6374068" cy="7405246"/>
          </a:xfrm>
          <a:prstGeom prst="rect">
            <a:avLst/>
          </a:prstGeom>
          <a:ln w="12700">
            <a:miter lim="400000"/>
          </a:ln>
        </p:spPr>
      </p:pic>
      <p:sp>
        <p:nvSpPr>
          <p:cNvPr id="139" name="object 3"/>
          <p:cNvSpPr txBox="1"/>
          <p:nvPr>
            <p:ph type="sldNum" sz="quarter" idx="4294967295"/>
          </p:nvPr>
        </p:nvSpPr>
        <p:spPr>
          <a:xfrm>
            <a:off x="6987919" y="9645222"/>
            <a:ext cx="307927" cy="28750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indent="12700">
              <a:lnSpc>
                <a:spcPts val="2300"/>
              </a:lnSpc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" name="object 2"/>
          <p:cNvGrpSpPr/>
          <p:nvPr/>
        </p:nvGrpSpPr>
        <p:grpSpPr>
          <a:xfrm>
            <a:off x="333756" y="1100340"/>
            <a:ext cx="643141" cy="499860"/>
            <a:chOff x="0" y="0"/>
            <a:chExt cx="643140" cy="499859"/>
          </a:xfrm>
        </p:grpSpPr>
        <p:pic>
          <p:nvPicPr>
            <p:cNvPr id="141" name="object 3" descr="object 3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30317" y="148379"/>
              <a:ext cx="391587" cy="24321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42" name="object 4" descr="object 4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643141" cy="49986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44" name="object 5"/>
          <p:cNvSpPr txBox="1"/>
          <p:nvPr/>
        </p:nvSpPr>
        <p:spPr>
          <a:xfrm>
            <a:off x="490118" y="1249552"/>
            <a:ext cx="299085" cy="1900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1500"/>
              </a:lnSpc>
              <a:defRPr spc="-20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Info</a:t>
            </a:r>
          </a:p>
        </p:txBody>
      </p:sp>
      <p:pic>
        <p:nvPicPr>
          <p:cNvPr id="145" name="object 6" descr="object 6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0" y="1021841"/>
            <a:ext cx="7772400" cy="7465694"/>
          </a:xfrm>
          <a:prstGeom prst="rect">
            <a:avLst/>
          </a:prstGeom>
          <a:ln w="12700">
            <a:miter lim="400000"/>
          </a:ln>
        </p:spPr>
      </p:pic>
      <p:sp>
        <p:nvSpPr>
          <p:cNvPr id="146" name="object 7"/>
          <p:cNvSpPr txBox="1"/>
          <p:nvPr/>
        </p:nvSpPr>
        <p:spPr>
          <a:xfrm>
            <a:off x="735279" y="2599054"/>
            <a:ext cx="372746" cy="1840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spc="-10" sz="12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12/24</a:t>
            </a:r>
          </a:p>
        </p:txBody>
      </p:sp>
      <p:sp>
        <p:nvSpPr>
          <p:cNvPr id="147" name="object 8"/>
          <p:cNvSpPr txBox="1"/>
          <p:nvPr/>
        </p:nvSpPr>
        <p:spPr>
          <a:xfrm>
            <a:off x="1727073" y="2498089"/>
            <a:ext cx="800736" cy="3745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z="1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Planning</a:t>
            </a:r>
            <a:r>
              <a:rPr spc="-45"/>
              <a:t> </a:t>
            </a:r>
            <a:r>
              <a:rPr spc="-25"/>
              <a:t>out</a:t>
            </a:r>
          </a:p>
          <a:p>
            <a:pPr indent="12700">
              <a:defRPr spc="-10" sz="1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ideas</a:t>
            </a:r>
          </a:p>
        </p:txBody>
      </p:sp>
      <p:sp>
        <p:nvSpPr>
          <p:cNvPr id="148" name="object 9"/>
          <p:cNvSpPr txBox="1"/>
          <p:nvPr/>
        </p:nvSpPr>
        <p:spPr>
          <a:xfrm>
            <a:off x="3070350" y="2573146"/>
            <a:ext cx="420370" cy="1840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z="1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1 </a:t>
            </a:r>
            <a:r>
              <a:rPr spc="-20"/>
              <a:t>hour</a:t>
            </a:r>
          </a:p>
        </p:txBody>
      </p:sp>
      <p:sp>
        <p:nvSpPr>
          <p:cNvPr id="149" name="object 10"/>
          <p:cNvSpPr txBox="1"/>
          <p:nvPr/>
        </p:nvSpPr>
        <p:spPr>
          <a:xfrm>
            <a:off x="4109084" y="2579242"/>
            <a:ext cx="752476" cy="1840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z="1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SG,</a:t>
            </a:r>
            <a:r>
              <a:rPr spc="-15"/>
              <a:t> </a:t>
            </a:r>
            <a:r>
              <a:t>SK,</a:t>
            </a:r>
            <a:r>
              <a:rPr spc="-75"/>
              <a:t> </a:t>
            </a:r>
            <a:r>
              <a:rPr spc="-25"/>
              <a:t>AP</a:t>
            </a:r>
          </a:p>
        </p:txBody>
      </p:sp>
      <p:sp>
        <p:nvSpPr>
          <p:cNvPr id="150" name="object 11"/>
          <p:cNvSpPr txBox="1"/>
          <p:nvPr/>
        </p:nvSpPr>
        <p:spPr>
          <a:xfrm>
            <a:off x="5206746" y="2388360"/>
            <a:ext cx="1086486" cy="5650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5080" indent="12700" algn="just">
              <a:spcBef>
                <a:spcPts val="100"/>
              </a:spcBef>
              <a:defRPr spc="-30" sz="1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We </a:t>
            </a:r>
            <a:r>
              <a:rPr spc="0"/>
              <a:t>planned</a:t>
            </a:r>
            <a:r>
              <a:t> </a:t>
            </a:r>
            <a:r>
              <a:rPr spc="0"/>
              <a:t>out</a:t>
            </a:r>
            <a:r>
              <a:t> </a:t>
            </a:r>
            <a:r>
              <a:rPr spc="-50"/>
              <a:t>a </a:t>
            </a:r>
            <a:r>
              <a:rPr spc="0"/>
              <a:t>few</a:t>
            </a:r>
            <a:r>
              <a:rPr spc="-20"/>
              <a:t> </a:t>
            </a:r>
            <a:r>
              <a:rPr spc="0"/>
              <a:t>ideas</a:t>
            </a:r>
            <a:r>
              <a:rPr spc="-10"/>
              <a:t> </a:t>
            </a:r>
            <a:r>
              <a:rPr spc="0"/>
              <a:t>for</a:t>
            </a:r>
            <a:r>
              <a:rPr spc="-20"/>
              <a:t> </a:t>
            </a:r>
            <a:r>
              <a:rPr spc="-25"/>
              <a:t>the </a:t>
            </a:r>
            <a:r>
              <a:rPr spc="-10"/>
              <a:t>video.</a:t>
            </a:r>
          </a:p>
        </p:txBody>
      </p:sp>
      <p:sp>
        <p:nvSpPr>
          <p:cNvPr id="151" name="object 12"/>
          <p:cNvSpPr txBox="1"/>
          <p:nvPr/>
        </p:nvSpPr>
        <p:spPr>
          <a:xfrm>
            <a:off x="735279" y="3394202"/>
            <a:ext cx="372746" cy="1840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spc="-10" sz="12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12/30</a:t>
            </a:r>
          </a:p>
        </p:txBody>
      </p:sp>
      <p:sp>
        <p:nvSpPr>
          <p:cNvPr id="152" name="object 13"/>
          <p:cNvSpPr txBox="1"/>
          <p:nvPr/>
        </p:nvSpPr>
        <p:spPr>
          <a:xfrm>
            <a:off x="1644775" y="3349752"/>
            <a:ext cx="1025526" cy="3745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5080" indent="12700">
              <a:spcBef>
                <a:spcPts val="100"/>
              </a:spcBef>
              <a:defRPr sz="1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Planning</a:t>
            </a:r>
            <a:r>
              <a:rPr spc="-35"/>
              <a:t> </a:t>
            </a:r>
            <a:r>
              <a:t>out</a:t>
            </a:r>
            <a:r>
              <a:rPr spc="-25"/>
              <a:t> the </a:t>
            </a:r>
            <a:r>
              <a:rPr spc="-10"/>
              <a:t>video</a:t>
            </a:r>
          </a:p>
        </p:txBody>
      </p:sp>
      <p:sp>
        <p:nvSpPr>
          <p:cNvPr id="153" name="object 14"/>
          <p:cNvSpPr txBox="1"/>
          <p:nvPr/>
        </p:nvSpPr>
        <p:spPr>
          <a:xfrm>
            <a:off x="2990850" y="3458590"/>
            <a:ext cx="593725" cy="1840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z="1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1.5 </a:t>
            </a:r>
            <a:r>
              <a:rPr spc="-10"/>
              <a:t>hours</a:t>
            </a:r>
          </a:p>
        </p:txBody>
      </p:sp>
      <p:sp>
        <p:nvSpPr>
          <p:cNvPr id="154" name="object 15"/>
          <p:cNvSpPr txBox="1"/>
          <p:nvPr/>
        </p:nvSpPr>
        <p:spPr>
          <a:xfrm>
            <a:off x="5322189" y="3247896"/>
            <a:ext cx="1081406" cy="5650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5080" indent="12700" algn="just">
              <a:spcBef>
                <a:spcPts val="100"/>
              </a:spcBef>
              <a:defRPr spc="-30" sz="1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We</a:t>
            </a:r>
            <a:r>
              <a:rPr spc="-40"/>
              <a:t> </a:t>
            </a:r>
            <a:r>
              <a:rPr spc="0"/>
              <a:t>planned</a:t>
            </a:r>
            <a:r>
              <a:rPr spc="-35"/>
              <a:t> </a:t>
            </a:r>
            <a:r>
              <a:rPr spc="-20"/>
              <a:t>what </a:t>
            </a:r>
            <a:r>
              <a:rPr spc="0"/>
              <a:t>would</a:t>
            </a:r>
            <a:r>
              <a:rPr spc="-20"/>
              <a:t> </a:t>
            </a:r>
            <a:r>
              <a:rPr spc="0"/>
              <a:t>happen </a:t>
            </a:r>
            <a:r>
              <a:rPr spc="-25"/>
              <a:t>in </a:t>
            </a:r>
            <a:r>
              <a:rPr spc="0"/>
              <a:t>the</a:t>
            </a:r>
            <a:r>
              <a:rPr spc="-10"/>
              <a:t> video</a:t>
            </a:r>
          </a:p>
        </p:txBody>
      </p:sp>
      <p:sp>
        <p:nvSpPr>
          <p:cNvPr id="155" name="object 16"/>
          <p:cNvSpPr txBox="1"/>
          <p:nvPr/>
        </p:nvSpPr>
        <p:spPr>
          <a:xfrm>
            <a:off x="743508" y="4261103"/>
            <a:ext cx="296546" cy="1840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spc="-20" sz="12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1/05</a:t>
            </a:r>
          </a:p>
        </p:txBody>
      </p:sp>
      <p:sp>
        <p:nvSpPr>
          <p:cNvPr id="156" name="object 17"/>
          <p:cNvSpPr txBox="1"/>
          <p:nvPr/>
        </p:nvSpPr>
        <p:spPr>
          <a:xfrm>
            <a:off x="1675257" y="4070603"/>
            <a:ext cx="979806" cy="5650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5080" indent="12700">
              <a:spcBef>
                <a:spcPts val="100"/>
              </a:spcBef>
              <a:defRPr spc="-10" sz="1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Writing </a:t>
            </a:r>
            <a:r>
              <a:rPr spc="0"/>
              <a:t>references</a:t>
            </a:r>
            <a:r>
              <a:rPr spc="-40"/>
              <a:t> </a:t>
            </a:r>
            <a:r>
              <a:rPr spc="-25"/>
              <a:t>and </a:t>
            </a:r>
            <a:r>
              <a:rPr spc="0"/>
              <a:t>gathering</a:t>
            </a:r>
            <a:r>
              <a:rPr spc="-35"/>
              <a:t> </a:t>
            </a:r>
            <a:r>
              <a:t>props</a:t>
            </a:r>
          </a:p>
        </p:txBody>
      </p:sp>
      <p:sp>
        <p:nvSpPr>
          <p:cNvPr id="157" name="object 18"/>
          <p:cNvSpPr txBox="1"/>
          <p:nvPr/>
        </p:nvSpPr>
        <p:spPr>
          <a:xfrm>
            <a:off x="3034663" y="4299839"/>
            <a:ext cx="478157" cy="1840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z="1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2 </a:t>
            </a:r>
            <a:r>
              <a:rPr spc="-10"/>
              <a:t>hours</a:t>
            </a:r>
          </a:p>
        </p:txBody>
      </p:sp>
      <p:sp>
        <p:nvSpPr>
          <p:cNvPr id="158" name="object 19"/>
          <p:cNvSpPr txBox="1"/>
          <p:nvPr/>
        </p:nvSpPr>
        <p:spPr>
          <a:xfrm>
            <a:off x="4077460" y="3404360"/>
            <a:ext cx="753746" cy="1840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z="1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SG,</a:t>
            </a:r>
            <a:r>
              <a:rPr spc="-20"/>
              <a:t> </a:t>
            </a:r>
            <a:r>
              <a:rPr spc="-10"/>
              <a:t>LC,</a:t>
            </a:r>
            <a:r>
              <a:rPr spc="-45"/>
              <a:t> </a:t>
            </a:r>
            <a:r>
              <a:rPr spc="-25"/>
              <a:t>AP</a:t>
            </a:r>
          </a:p>
        </p:txBody>
      </p:sp>
      <p:sp>
        <p:nvSpPr>
          <p:cNvPr id="159" name="object 20"/>
          <p:cNvSpPr txBox="1"/>
          <p:nvPr/>
        </p:nvSpPr>
        <p:spPr>
          <a:xfrm>
            <a:off x="4124704" y="4261053"/>
            <a:ext cx="753746" cy="1840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z="1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SG,</a:t>
            </a:r>
            <a:r>
              <a:rPr spc="-35"/>
              <a:t> </a:t>
            </a:r>
            <a:r>
              <a:t>LC,</a:t>
            </a:r>
            <a:r>
              <a:rPr spc="-55"/>
              <a:t> </a:t>
            </a:r>
            <a:r>
              <a:rPr spc="-25"/>
              <a:t>AP</a:t>
            </a:r>
          </a:p>
        </p:txBody>
      </p:sp>
      <p:sp>
        <p:nvSpPr>
          <p:cNvPr id="160" name="object 21"/>
          <p:cNvSpPr txBox="1"/>
          <p:nvPr/>
        </p:nvSpPr>
        <p:spPr>
          <a:xfrm>
            <a:off x="5322189" y="4076953"/>
            <a:ext cx="2045971" cy="5650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5080" indent="12700">
              <a:spcBef>
                <a:spcPts val="100"/>
              </a:spcBef>
              <a:defRPr spc="-30" sz="1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We</a:t>
            </a:r>
            <a:r>
              <a:rPr spc="-35"/>
              <a:t> </a:t>
            </a:r>
            <a:r>
              <a:rPr spc="0"/>
              <a:t>wrote</a:t>
            </a:r>
            <a:r>
              <a:t> </a:t>
            </a:r>
            <a:r>
              <a:rPr spc="0"/>
              <a:t>a</a:t>
            </a:r>
            <a:r>
              <a:rPr spc="-35"/>
              <a:t> </a:t>
            </a:r>
            <a:r>
              <a:rPr spc="0"/>
              <a:t>few</a:t>
            </a:r>
            <a:r>
              <a:t> </a:t>
            </a:r>
            <a:r>
              <a:rPr spc="0"/>
              <a:t>references</a:t>
            </a:r>
            <a:r>
              <a:rPr spc="15"/>
              <a:t> </a:t>
            </a:r>
            <a:r>
              <a:rPr spc="-25"/>
              <a:t>for</a:t>
            </a:r>
            <a:r>
              <a:rPr spc="0"/>
              <a:t> the</a:t>
            </a:r>
            <a:r>
              <a:rPr spc="-35"/>
              <a:t> </a:t>
            </a:r>
            <a:r>
              <a:rPr spc="0"/>
              <a:t>project</a:t>
            </a:r>
            <a:r>
              <a:rPr spc="-20"/>
              <a:t> </a:t>
            </a:r>
            <a:r>
              <a:rPr spc="0"/>
              <a:t>while</a:t>
            </a:r>
            <a:r>
              <a:t> </a:t>
            </a:r>
            <a:r>
              <a:rPr spc="0"/>
              <a:t>gathering</a:t>
            </a:r>
            <a:r>
              <a:rPr spc="-10"/>
              <a:t> props </a:t>
            </a:r>
            <a:r>
              <a:rPr spc="0"/>
              <a:t>we</a:t>
            </a:r>
            <a:r>
              <a:rPr spc="-25"/>
              <a:t> </a:t>
            </a:r>
            <a:r>
              <a:rPr spc="0"/>
              <a:t>would</a:t>
            </a:r>
            <a:r>
              <a:rPr spc="-25"/>
              <a:t> </a:t>
            </a:r>
            <a:r>
              <a:rPr spc="0"/>
              <a:t>eventually </a:t>
            </a:r>
            <a:r>
              <a:rPr spc="-25"/>
              <a:t>use</a:t>
            </a:r>
          </a:p>
        </p:txBody>
      </p:sp>
      <p:sp>
        <p:nvSpPr>
          <p:cNvPr id="161" name="object 22"/>
          <p:cNvSpPr txBox="1"/>
          <p:nvPr/>
        </p:nvSpPr>
        <p:spPr>
          <a:xfrm>
            <a:off x="5329173" y="4951729"/>
            <a:ext cx="1192531" cy="3745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5080" indent="12700">
              <a:spcBef>
                <a:spcPts val="100"/>
              </a:spcBef>
              <a:defRPr spc="-30" sz="1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We</a:t>
            </a:r>
            <a:r>
              <a:rPr spc="-35"/>
              <a:t> </a:t>
            </a:r>
            <a:r>
              <a:rPr spc="0"/>
              <a:t>wrote</a:t>
            </a:r>
            <a:r>
              <a:t> </a:t>
            </a:r>
            <a:r>
              <a:rPr spc="-25"/>
              <a:t>the</a:t>
            </a:r>
            <a:r>
              <a:rPr spc="500"/>
              <a:t> </a:t>
            </a:r>
            <a:r>
              <a:rPr spc="0"/>
              <a:t>entire</a:t>
            </a:r>
            <a:r>
              <a:rPr spc="-20"/>
              <a:t> </a:t>
            </a:r>
            <a:r>
              <a:rPr spc="0"/>
              <a:t>script</a:t>
            </a:r>
            <a:r>
              <a:rPr spc="-15"/>
              <a:t> </a:t>
            </a:r>
            <a:r>
              <a:rPr spc="0"/>
              <a:t>for</a:t>
            </a:r>
            <a:r>
              <a:rPr spc="-25"/>
              <a:t> the </a:t>
            </a:r>
            <a:r>
              <a:rPr spc="-10"/>
              <a:t>video</a:t>
            </a:r>
          </a:p>
        </p:txBody>
      </p:sp>
      <p:sp>
        <p:nvSpPr>
          <p:cNvPr id="162" name="object 23"/>
          <p:cNvSpPr txBox="1"/>
          <p:nvPr/>
        </p:nvSpPr>
        <p:spPr>
          <a:xfrm>
            <a:off x="3034663" y="5155133"/>
            <a:ext cx="478157" cy="1840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z="1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2 </a:t>
            </a:r>
            <a:r>
              <a:rPr spc="-10"/>
              <a:t>hours</a:t>
            </a:r>
          </a:p>
        </p:txBody>
      </p:sp>
      <p:sp>
        <p:nvSpPr>
          <p:cNvPr id="163" name="object 24"/>
          <p:cNvSpPr txBox="1"/>
          <p:nvPr/>
        </p:nvSpPr>
        <p:spPr>
          <a:xfrm>
            <a:off x="4230370" y="5140704"/>
            <a:ext cx="487681" cy="1840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z="1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SG,</a:t>
            </a:r>
            <a:r>
              <a:rPr spc="-10"/>
              <a:t> </a:t>
            </a:r>
            <a:r>
              <a:rPr spc="-25"/>
              <a:t>LC</a:t>
            </a:r>
          </a:p>
        </p:txBody>
      </p:sp>
      <p:sp>
        <p:nvSpPr>
          <p:cNvPr id="164" name="object 25"/>
          <p:cNvSpPr txBox="1"/>
          <p:nvPr/>
        </p:nvSpPr>
        <p:spPr>
          <a:xfrm>
            <a:off x="1693926" y="5128514"/>
            <a:ext cx="829945" cy="1840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spc="-10" sz="12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Scriptwriting</a:t>
            </a:r>
          </a:p>
        </p:txBody>
      </p:sp>
      <p:sp>
        <p:nvSpPr>
          <p:cNvPr id="165" name="object 26"/>
          <p:cNvSpPr txBox="1"/>
          <p:nvPr/>
        </p:nvSpPr>
        <p:spPr>
          <a:xfrm>
            <a:off x="769416" y="5123053"/>
            <a:ext cx="296546" cy="1840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spc="-20" sz="12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1/20</a:t>
            </a:r>
          </a:p>
        </p:txBody>
      </p:sp>
      <p:sp>
        <p:nvSpPr>
          <p:cNvPr id="166" name="object 27"/>
          <p:cNvSpPr txBox="1"/>
          <p:nvPr/>
        </p:nvSpPr>
        <p:spPr>
          <a:xfrm>
            <a:off x="778559" y="5965571"/>
            <a:ext cx="296546" cy="1840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spc="-20" sz="12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1/31</a:t>
            </a:r>
          </a:p>
        </p:txBody>
      </p:sp>
      <p:sp>
        <p:nvSpPr>
          <p:cNvPr id="167" name="object 28"/>
          <p:cNvSpPr txBox="1"/>
          <p:nvPr/>
        </p:nvSpPr>
        <p:spPr>
          <a:xfrm>
            <a:off x="1874901" y="5995415"/>
            <a:ext cx="508635" cy="1840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spc="-10" sz="12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Filming</a:t>
            </a:r>
          </a:p>
        </p:txBody>
      </p:sp>
      <p:sp>
        <p:nvSpPr>
          <p:cNvPr id="168" name="object 29"/>
          <p:cNvSpPr txBox="1"/>
          <p:nvPr/>
        </p:nvSpPr>
        <p:spPr>
          <a:xfrm>
            <a:off x="3046602" y="5999098"/>
            <a:ext cx="478156" cy="1840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z="1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3 </a:t>
            </a:r>
            <a:r>
              <a:rPr spc="-10"/>
              <a:t>hours</a:t>
            </a:r>
          </a:p>
        </p:txBody>
      </p:sp>
      <p:sp>
        <p:nvSpPr>
          <p:cNvPr id="169" name="object 30"/>
          <p:cNvSpPr txBox="1"/>
          <p:nvPr/>
        </p:nvSpPr>
        <p:spPr>
          <a:xfrm>
            <a:off x="4091432" y="5911341"/>
            <a:ext cx="770891" cy="3745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5080" indent="12700">
              <a:spcBef>
                <a:spcPts val="100"/>
              </a:spcBef>
              <a:defRPr sz="1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SG,</a:t>
            </a:r>
            <a:r>
              <a:rPr spc="-75"/>
              <a:t> </a:t>
            </a:r>
            <a:r>
              <a:rPr spc="-40"/>
              <a:t>AP,</a:t>
            </a:r>
            <a:r>
              <a:rPr spc="-25"/>
              <a:t> LC, AM</a:t>
            </a:r>
          </a:p>
        </p:txBody>
      </p:sp>
      <p:sp>
        <p:nvSpPr>
          <p:cNvPr id="170" name="object 31"/>
          <p:cNvSpPr txBox="1"/>
          <p:nvPr/>
        </p:nvSpPr>
        <p:spPr>
          <a:xfrm>
            <a:off x="5451475" y="5890514"/>
            <a:ext cx="888364" cy="3745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5080" indent="12700">
              <a:spcBef>
                <a:spcPts val="100"/>
              </a:spcBef>
              <a:defRPr spc="-30" sz="1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We</a:t>
            </a:r>
            <a:r>
              <a:rPr spc="-35"/>
              <a:t> </a:t>
            </a:r>
            <a:r>
              <a:rPr spc="0"/>
              <a:t>filmed</a:t>
            </a:r>
            <a:r>
              <a:rPr spc="-35"/>
              <a:t> </a:t>
            </a:r>
            <a:r>
              <a:rPr spc="-25"/>
              <a:t>the </a:t>
            </a:r>
            <a:r>
              <a:rPr spc="-10"/>
              <a:t>video</a:t>
            </a:r>
          </a:p>
        </p:txBody>
      </p:sp>
      <p:sp>
        <p:nvSpPr>
          <p:cNvPr id="171" name="object 32"/>
          <p:cNvSpPr txBox="1"/>
          <p:nvPr/>
        </p:nvSpPr>
        <p:spPr>
          <a:xfrm>
            <a:off x="1712214" y="6765035"/>
            <a:ext cx="734061" cy="3745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5080" indent="12700">
              <a:spcBef>
                <a:spcPts val="100"/>
              </a:spcBef>
              <a:defRPr sz="1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Editing</a:t>
            </a:r>
            <a:r>
              <a:rPr spc="-15"/>
              <a:t> </a:t>
            </a:r>
            <a:r>
              <a:rPr spc="-25"/>
              <a:t>and </a:t>
            </a:r>
            <a:r>
              <a:rPr spc="-10"/>
              <a:t>Animation</a:t>
            </a:r>
          </a:p>
        </p:txBody>
      </p:sp>
      <p:sp>
        <p:nvSpPr>
          <p:cNvPr id="172" name="object 33"/>
          <p:cNvSpPr txBox="1"/>
          <p:nvPr/>
        </p:nvSpPr>
        <p:spPr>
          <a:xfrm>
            <a:off x="769416" y="6856221"/>
            <a:ext cx="296546" cy="1840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>
              <a:spcBef>
                <a:spcPts val="100"/>
              </a:spcBef>
              <a:defRPr spc="-20" sz="12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2/04</a:t>
            </a:r>
          </a:p>
        </p:txBody>
      </p:sp>
      <p:sp>
        <p:nvSpPr>
          <p:cNvPr id="173" name="object 34"/>
          <p:cNvSpPr txBox="1"/>
          <p:nvPr/>
        </p:nvSpPr>
        <p:spPr>
          <a:xfrm>
            <a:off x="2998089" y="6868414"/>
            <a:ext cx="630556" cy="1840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z="1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1.5</a:t>
            </a:r>
            <a:r>
              <a:rPr spc="300"/>
              <a:t> </a:t>
            </a:r>
            <a:r>
              <a:rPr spc="-10"/>
              <a:t>hours</a:t>
            </a:r>
          </a:p>
        </p:txBody>
      </p:sp>
      <p:sp>
        <p:nvSpPr>
          <p:cNvPr id="174" name="object 35"/>
          <p:cNvSpPr txBox="1"/>
          <p:nvPr/>
        </p:nvSpPr>
        <p:spPr>
          <a:xfrm>
            <a:off x="4124704" y="6845806"/>
            <a:ext cx="735966" cy="1840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z="1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SG,</a:t>
            </a:r>
            <a:r>
              <a:rPr spc="-35"/>
              <a:t> </a:t>
            </a:r>
            <a:r>
              <a:t>LC, </a:t>
            </a:r>
            <a:r>
              <a:rPr spc="-25"/>
              <a:t>DJ</a:t>
            </a:r>
          </a:p>
        </p:txBody>
      </p:sp>
      <p:sp>
        <p:nvSpPr>
          <p:cNvPr id="175" name="object 36"/>
          <p:cNvSpPr txBox="1"/>
          <p:nvPr/>
        </p:nvSpPr>
        <p:spPr>
          <a:xfrm>
            <a:off x="5451475" y="6683629"/>
            <a:ext cx="1082675" cy="5650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5080" indent="12700">
              <a:spcBef>
                <a:spcPts val="100"/>
              </a:spcBef>
              <a:defRPr spc="-30" sz="1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We</a:t>
            </a:r>
            <a:r>
              <a:rPr spc="-45"/>
              <a:t> </a:t>
            </a:r>
            <a:r>
              <a:rPr spc="0"/>
              <a:t>animated</a:t>
            </a:r>
            <a:r>
              <a:rPr spc="-35"/>
              <a:t> </a:t>
            </a:r>
            <a:r>
              <a:rPr spc="-25"/>
              <a:t>and </a:t>
            </a:r>
            <a:r>
              <a:rPr spc="0"/>
              <a:t>edited</a:t>
            </a:r>
            <a:r>
              <a:rPr spc="-5"/>
              <a:t> </a:t>
            </a:r>
            <a:r>
              <a:rPr spc="0"/>
              <a:t>the</a:t>
            </a:r>
            <a:r>
              <a:rPr spc="-20"/>
              <a:t> video </a:t>
            </a:r>
            <a:r>
              <a:rPr spc="0"/>
              <a:t>for</a:t>
            </a:r>
            <a:r>
              <a:rPr spc="-15"/>
              <a:t> </a:t>
            </a:r>
            <a:r>
              <a:rPr spc="-25"/>
              <a:t>use</a:t>
            </a:r>
          </a:p>
        </p:txBody>
      </p:sp>
      <p:sp>
        <p:nvSpPr>
          <p:cNvPr id="176" name="object 37"/>
          <p:cNvSpPr txBox="1"/>
          <p:nvPr/>
        </p:nvSpPr>
        <p:spPr>
          <a:xfrm>
            <a:off x="1249780" y="7602677"/>
            <a:ext cx="1172212" cy="1840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z="1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Robert</a:t>
            </a:r>
            <a:r>
              <a:rPr spc="-30"/>
              <a:t> </a:t>
            </a:r>
            <a:r>
              <a:t>T</a:t>
            </a:r>
            <a:r>
              <a:rPr spc="-35"/>
              <a:t> </a:t>
            </a:r>
            <a:r>
              <a:rPr spc="-10"/>
              <a:t>Doolidge</a:t>
            </a:r>
          </a:p>
        </p:txBody>
      </p:sp>
      <p:sp>
        <p:nvSpPr>
          <p:cNvPr id="177" name="object 38"/>
          <p:cNvSpPr txBox="1"/>
          <p:nvPr/>
        </p:nvSpPr>
        <p:spPr>
          <a:xfrm>
            <a:off x="6051549" y="7615428"/>
            <a:ext cx="1266192" cy="1840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pc="-50" sz="12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AP,</a:t>
            </a:r>
            <a:r>
              <a:rPr spc="-95"/>
              <a:t> </a:t>
            </a:r>
            <a:r>
              <a:rPr spc="0"/>
              <a:t>AC,</a:t>
            </a:r>
            <a:r>
              <a:rPr spc="5"/>
              <a:t> </a:t>
            </a:r>
            <a:r>
              <a:rPr spc="0"/>
              <a:t>SG,</a:t>
            </a:r>
            <a:r>
              <a:rPr spc="-10"/>
              <a:t> </a:t>
            </a:r>
            <a:r>
              <a:rPr spc="0"/>
              <a:t>SK,</a:t>
            </a:r>
            <a:r>
              <a:rPr spc="-5"/>
              <a:t> </a:t>
            </a:r>
            <a:r>
              <a:rPr spc="-25"/>
              <a:t>DJ</a:t>
            </a:r>
          </a:p>
        </p:txBody>
      </p:sp>
      <p:pic>
        <p:nvPicPr>
          <p:cNvPr id="178" name="object 39" descr="object 39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745994" y="7801991"/>
            <a:ext cx="1297815" cy="423926"/>
          </a:xfrm>
          <a:prstGeom prst="rect">
            <a:avLst/>
          </a:prstGeom>
          <a:ln w="12700">
            <a:miter lim="400000"/>
          </a:ln>
        </p:spPr>
      </p:pic>
      <p:sp>
        <p:nvSpPr>
          <p:cNvPr id="179" name="object 40"/>
          <p:cNvSpPr txBox="1"/>
          <p:nvPr>
            <p:ph type="sldNum" sz="quarter" idx="4294967295"/>
          </p:nvPr>
        </p:nvSpPr>
        <p:spPr>
          <a:xfrm>
            <a:off x="6987919" y="9645222"/>
            <a:ext cx="307927" cy="28750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indent="12700">
              <a:lnSpc>
                <a:spcPts val="2300"/>
              </a:lnSpc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object 4"/>
          <p:cNvSpPr txBox="1"/>
          <p:nvPr>
            <p:ph type="sldNum" sz="quarter" idx="4294967295"/>
          </p:nvPr>
        </p:nvSpPr>
        <p:spPr>
          <a:xfrm>
            <a:off x="6987919" y="9645222"/>
            <a:ext cx="166664" cy="28750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indent="12700">
              <a:lnSpc>
                <a:spcPts val="2300"/>
              </a:lnSpc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90" name="object 2"/>
          <p:cNvSpPr txBox="1"/>
          <p:nvPr/>
        </p:nvSpPr>
        <p:spPr>
          <a:xfrm>
            <a:off x="611529" y="2218943"/>
            <a:ext cx="6428742" cy="42089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51435" indent="12700" algn="just">
              <a:lnSpc>
                <a:spcPct val="150000"/>
              </a:lnSpc>
              <a:spcBef>
                <a:spcPts val="100"/>
              </a:spcBef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Title</a:t>
            </a:r>
            <a:r>
              <a:rPr spc="-95"/>
              <a:t> </a:t>
            </a:r>
            <a:r>
              <a:rPr spc="-10"/>
              <a:t>Page……………………………………………………………1 Table</a:t>
            </a:r>
            <a:r>
              <a:rPr spc="-69"/>
              <a:t> </a:t>
            </a:r>
            <a:r>
              <a:t>of</a:t>
            </a:r>
            <a:r>
              <a:rPr spc="-50"/>
              <a:t> </a:t>
            </a:r>
            <a:r>
              <a:rPr spc="-10"/>
              <a:t>Contents……………………………..……………………..2 </a:t>
            </a:r>
            <a:r>
              <a:t>Purpose</a:t>
            </a:r>
            <a:r>
              <a:rPr spc="-34"/>
              <a:t> </a:t>
            </a:r>
            <a:r>
              <a:t>and</a:t>
            </a:r>
            <a:r>
              <a:rPr spc="-34"/>
              <a:t> </a:t>
            </a:r>
            <a:r>
              <a:t>Description</a:t>
            </a:r>
            <a:r>
              <a:rPr spc="-34"/>
              <a:t> </a:t>
            </a:r>
            <a:r>
              <a:t>of</a:t>
            </a:r>
            <a:r>
              <a:rPr spc="-75"/>
              <a:t> </a:t>
            </a:r>
            <a:r>
              <a:rPr spc="-10"/>
              <a:t>Video……………….………………….3 </a:t>
            </a:r>
            <a:r>
              <a:t>Evaluation</a:t>
            </a:r>
            <a:r>
              <a:rPr spc="-60"/>
              <a:t> </a:t>
            </a:r>
            <a:r>
              <a:t>of</a:t>
            </a:r>
            <a:r>
              <a:rPr spc="-20"/>
              <a:t> </a:t>
            </a:r>
            <a:r>
              <a:rPr spc="-10"/>
              <a:t>video…………………………….……………………4 Storyboard........................................................................................5-</a:t>
            </a:r>
            <a:r>
              <a:rPr spc="-50"/>
              <a:t>6</a:t>
            </a:r>
          </a:p>
          <a:p>
            <a:pPr marR="5080" indent="12700" algn="just">
              <a:lnSpc>
                <a:spcPct val="150000"/>
              </a:lnSpc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Script/screen</a:t>
            </a:r>
            <a:r>
              <a:rPr spc="175"/>
              <a:t> </a:t>
            </a:r>
            <a:r>
              <a:rPr spc="-10"/>
              <a:t>sheet……………………………………..…….…….7-</a:t>
            </a:r>
            <a:r>
              <a:rPr spc="-50"/>
              <a:t>8 </a:t>
            </a:r>
            <a:r>
              <a:rPr spc="-10"/>
              <a:t>Hardware/software</a:t>
            </a:r>
            <a:r>
              <a:rPr spc="34"/>
              <a:t> </a:t>
            </a:r>
            <a:r>
              <a:rPr spc="-10"/>
              <a:t>used……………………………...………………9 </a:t>
            </a:r>
            <a:r>
              <a:t>References</a:t>
            </a:r>
            <a:r>
              <a:rPr spc="-69"/>
              <a:t> </a:t>
            </a:r>
            <a:r>
              <a:t>and</a:t>
            </a:r>
            <a:r>
              <a:rPr spc="-45"/>
              <a:t> </a:t>
            </a:r>
            <a:r>
              <a:rPr spc="-10"/>
              <a:t>Sources…………………………………………….10 </a:t>
            </a:r>
            <a:r>
              <a:t>Student</a:t>
            </a:r>
            <a:r>
              <a:rPr spc="-40"/>
              <a:t> </a:t>
            </a:r>
            <a:r>
              <a:t>Copyright</a:t>
            </a:r>
            <a:r>
              <a:rPr spc="-60"/>
              <a:t> </a:t>
            </a:r>
            <a:r>
              <a:rPr spc="-10"/>
              <a:t>Checklist……………………………….....….....11 </a:t>
            </a:r>
            <a:r>
              <a:t>Consent</a:t>
            </a:r>
            <a:r>
              <a:rPr spc="-30"/>
              <a:t> </a:t>
            </a:r>
            <a:r>
              <a:t>and</a:t>
            </a:r>
            <a:r>
              <a:rPr spc="-25"/>
              <a:t> </a:t>
            </a:r>
            <a:r>
              <a:t>Release</a:t>
            </a:r>
            <a:r>
              <a:rPr spc="-30"/>
              <a:t> </a:t>
            </a:r>
            <a:r>
              <a:rPr spc="-10"/>
              <a:t>Form………………………....………………12 </a:t>
            </a:r>
            <a:r>
              <a:rPr spc="-25"/>
              <a:t>Work</a:t>
            </a:r>
            <a:r>
              <a:rPr spc="-85"/>
              <a:t> </a:t>
            </a:r>
            <a:r>
              <a:rPr spc="-10"/>
              <a:t>Log………………………………………………......……….13</a:t>
            </a:r>
          </a:p>
        </p:txBody>
      </p:sp>
      <p:sp>
        <p:nvSpPr>
          <p:cNvPr id="91" name="object 3"/>
          <p:cNvSpPr txBox="1"/>
          <p:nvPr>
            <p:ph type="title"/>
          </p:nvPr>
        </p:nvSpPr>
        <p:spPr>
          <a:xfrm>
            <a:off x="611530" y="359522"/>
            <a:ext cx="6549340" cy="1612901"/>
          </a:xfrm>
          <a:prstGeom prst="rect">
            <a:avLst/>
          </a:prstGeom>
        </p:spPr>
        <p:txBody>
          <a:bodyPr/>
          <a:lstStyle/>
          <a:p>
            <a:pPr indent="934719">
              <a:spcBef>
                <a:spcPts val="100"/>
              </a:spcBef>
              <a:defRPr spc="-100"/>
            </a:pPr>
            <a:r>
              <a:t>Table</a:t>
            </a:r>
            <a:r>
              <a:rPr spc="-200"/>
              <a:t> </a:t>
            </a:r>
            <a:r>
              <a:rPr spc="0"/>
              <a:t>of</a:t>
            </a:r>
            <a:r>
              <a:rPr spc="-200"/>
              <a:t> </a:t>
            </a:r>
            <a:r>
              <a:t>Contents</a:t>
            </a:r>
          </a:p>
        </p:txBody>
      </p:sp>
      <p:sp>
        <p:nvSpPr>
          <p:cNvPr id="92" name="Square"/>
          <p:cNvSpPr/>
          <p:nvPr/>
        </p:nvSpPr>
        <p:spPr>
          <a:xfrm>
            <a:off x="-9793" y="-1531"/>
            <a:ext cx="1270001" cy="1270001"/>
          </a:xfrm>
          <a:prstGeom prst="rect">
            <a:avLst/>
          </a:prstGeom>
          <a:solidFill>
            <a:srgbClr val="DB4431"/>
          </a:solidFill>
          <a:ln w="3175">
            <a:solidFill>
              <a:srgbClr val="CE645C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object 4"/>
          <p:cNvSpPr txBox="1"/>
          <p:nvPr>
            <p:ph type="sldNum" sz="quarter" idx="4294967295"/>
          </p:nvPr>
        </p:nvSpPr>
        <p:spPr>
          <a:xfrm>
            <a:off x="6987919" y="9645222"/>
            <a:ext cx="166664" cy="28750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indent="12700">
              <a:lnSpc>
                <a:spcPts val="2300"/>
              </a:lnSpc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95" name="object 2"/>
          <p:cNvSpPr txBox="1"/>
          <p:nvPr>
            <p:ph type="title"/>
          </p:nvPr>
        </p:nvSpPr>
        <p:spPr>
          <a:xfrm>
            <a:off x="1159254" y="1115643"/>
            <a:ext cx="5452112" cy="1368426"/>
          </a:xfrm>
          <a:prstGeom prst="rect">
            <a:avLst/>
          </a:prstGeom>
        </p:spPr>
        <p:txBody>
          <a:bodyPr/>
          <a:lstStyle/>
          <a:p>
            <a:pPr marR="5080" indent="457200">
              <a:spcBef>
                <a:spcPts val="100"/>
              </a:spcBef>
            </a:pPr>
            <a:r>
              <a:t>The</a:t>
            </a:r>
            <a:r>
              <a:rPr spc="-100"/>
              <a:t> </a:t>
            </a:r>
            <a:r>
              <a:t>Purpose</a:t>
            </a:r>
            <a:r>
              <a:rPr spc="-100"/>
              <a:t> and </a:t>
            </a:r>
            <a:r>
              <a:t>Description</a:t>
            </a:r>
            <a:r>
              <a:rPr spc="-100"/>
              <a:t> </a:t>
            </a:r>
            <a:r>
              <a:t>of</a:t>
            </a:r>
            <a:r>
              <a:rPr spc="-100"/>
              <a:t> Video</a:t>
            </a:r>
          </a:p>
        </p:txBody>
      </p:sp>
      <p:sp>
        <p:nvSpPr>
          <p:cNvPr id="96" name="object 3"/>
          <p:cNvSpPr txBox="1"/>
          <p:nvPr/>
        </p:nvSpPr>
        <p:spPr>
          <a:xfrm>
            <a:off x="611529" y="3098982"/>
            <a:ext cx="6527167" cy="50120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5080" indent="926464">
              <a:lnSpc>
                <a:spcPct val="150000"/>
              </a:lnSpc>
              <a:spcBef>
                <a:spcPts val="100"/>
              </a:spcBef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The</a:t>
            </a:r>
            <a:r>
              <a:rPr spc="-25"/>
              <a:t> </a:t>
            </a:r>
            <a:r>
              <a:t>purpose</a:t>
            </a:r>
            <a:r>
              <a:rPr spc="-50"/>
              <a:t> </a:t>
            </a:r>
            <a:r>
              <a:t>of</a:t>
            </a:r>
            <a:r>
              <a:rPr spc="-25"/>
              <a:t> </a:t>
            </a:r>
            <a:r>
              <a:t>“Heartbeat,”</a:t>
            </a:r>
            <a:r>
              <a:rPr spc="-5"/>
              <a:t> </a:t>
            </a:r>
            <a:r>
              <a:t>our</a:t>
            </a:r>
            <a:r>
              <a:rPr spc="-40"/>
              <a:t> </a:t>
            </a:r>
            <a:r>
              <a:t>short</a:t>
            </a:r>
            <a:r>
              <a:rPr spc="-35"/>
              <a:t> </a:t>
            </a:r>
            <a:r>
              <a:t>film,</a:t>
            </a:r>
            <a:r>
              <a:rPr spc="-20"/>
              <a:t> </a:t>
            </a:r>
            <a:r>
              <a:t>is</a:t>
            </a:r>
            <a:r>
              <a:rPr spc="-20"/>
              <a:t> </a:t>
            </a:r>
            <a:r>
              <a:t>to</a:t>
            </a:r>
            <a:r>
              <a:rPr spc="-25"/>
              <a:t> </a:t>
            </a:r>
            <a:r>
              <a:t>remind</a:t>
            </a:r>
            <a:r>
              <a:rPr spc="-10"/>
              <a:t> </a:t>
            </a:r>
            <a:r>
              <a:t>the</a:t>
            </a:r>
            <a:r>
              <a:rPr spc="-40"/>
              <a:t> </a:t>
            </a:r>
            <a:r>
              <a:t>viewer</a:t>
            </a:r>
            <a:r>
              <a:rPr spc="-30"/>
              <a:t> </a:t>
            </a:r>
            <a:r>
              <a:t>that</a:t>
            </a:r>
            <a:r>
              <a:rPr spc="-35"/>
              <a:t> </a:t>
            </a:r>
            <a:r>
              <a:rPr spc="-10"/>
              <a:t>their </a:t>
            </a:r>
            <a:r>
              <a:t>time</a:t>
            </a:r>
            <a:r>
              <a:rPr spc="-10"/>
              <a:t> </a:t>
            </a:r>
            <a:r>
              <a:t>with</a:t>
            </a:r>
            <a:r>
              <a:rPr spc="-25"/>
              <a:t> </a:t>
            </a:r>
            <a:r>
              <a:t>their</a:t>
            </a:r>
            <a:r>
              <a:rPr spc="-40"/>
              <a:t> </a:t>
            </a:r>
            <a:r>
              <a:t>loved</a:t>
            </a:r>
            <a:r>
              <a:rPr spc="-45"/>
              <a:t> </a:t>
            </a:r>
            <a:r>
              <a:t>ones</a:t>
            </a:r>
            <a:r>
              <a:rPr spc="-20"/>
              <a:t> </a:t>
            </a:r>
            <a:r>
              <a:t>is</a:t>
            </a:r>
            <a:r>
              <a:rPr spc="-25"/>
              <a:t> </a:t>
            </a:r>
            <a:r>
              <a:t>limited,</a:t>
            </a:r>
            <a:r>
              <a:rPr spc="-25"/>
              <a:t> </a:t>
            </a:r>
            <a:r>
              <a:t>that</a:t>
            </a:r>
            <a:r>
              <a:rPr spc="-35"/>
              <a:t> </a:t>
            </a:r>
            <a:r>
              <a:t>every</a:t>
            </a:r>
            <a:r>
              <a:rPr spc="-30"/>
              <a:t> </a:t>
            </a:r>
            <a:r>
              <a:t>living</a:t>
            </a:r>
            <a:r>
              <a:rPr spc="-15"/>
              <a:t> </a:t>
            </a:r>
            <a:r>
              <a:t>moment</a:t>
            </a:r>
            <a:r>
              <a:rPr spc="-25"/>
              <a:t> </a:t>
            </a:r>
            <a:r>
              <a:t>with</a:t>
            </a:r>
            <a:r>
              <a:rPr spc="-35"/>
              <a:t> </a:t>
            </a:r>
            <a:r>
              <a:t>them</a:t>
            </a:r>
            <a:r>
              <a:rPr spc="-25"/>
              <a:t> </a:t>
            </a:r>
            <a:r>
              <a:t>should</a:t>
            </a:r>
            <a:r>
              <a:rPr spc="-15"/>
              <a:t> </a:t>
            </a:r>
            <a:r>
              <a:rPr spc="-25"/>
              <a:t>be </a:t>
            </a:r>
            <a:r>
              <a:t>cherished</a:t>
            </a:r>
            <a:r>
              <a:rPr spc="-40"/>
              <a:t> </a:t>
            </a:r>
            <a:r>
              <a:t>in</a:t>
            </a:r>
            <a:r>
              <a:rPr spc="-20"/>
              <a:t> </a:t>
            </a:r>
            <a:r>
              <a:t>love</a:t>
            </a:r>
            <a:r>
              <a:rPr spc="-35"/>
              <a:t> </a:t>
            </a:r>
            <a:r>
              <a:t>and</a:t>
            </a:r>
            <a:r>
              <a:rPr spc="-25"/>
              <a:t> </a:t>
            </a:r>
            <a:r>
              <a:t>happiness,</a:t>
            </a:r>
            <a:r>
              <a:rPr spc="-35"/>
              <a:t> </a:t>
            </a:r>
            <a:r>
              <a:t>and</a:t>
            </a:r>
            <a:r>
              <a:rPr spc="-20"/>
              <a:t> </a:t>
            </a:r>
            <a:r>
              <a:t>that</a:t>
            </a:r>
            <a:r>
              <a:rPr spc="-30"/>
              <a:t> </a:t>
            </a:r>
            <a:r>
              <a:t>the</a:t>
            </a:r>
            <a:r>
              <a:rPr spc="-20"/>
              <a:t> </a:t>
            </a:r>
            <a:r>
              <a:t>sacrifice</a:t>
            </a:r>
            <a:r>
              <a:rPr spc="-30"/>
              <a:t> </a:t>
            </a:r>
            <a:r>
              <a:t>they</a:t>
            </a:r>
            <a:r>
              <a:rPr spc="-25"/>
              <a:t> </a:t>
            </a:r>
            <a:r>
              <a:t>make should</a:t>
            </a:r>
            <a:r>
              <a:rPr spc="-40"/>
              <a:t> </a:t>
            </a:r>
            <a:r>
              <a:t>not</a:t>
            </a:r>
            <a:r>
              <a:rPr spc="-30"/>
              <a:t> </a:t>
            </a:r>
            <a:r>
              <a:t>be</a:t>
            </a:r>
            <a:r>
              <a:rPr spc="-5"/>
              <a:t> </a:t>
            </a:r>
            <a:r>
              <a:rPr spc="-10"/>
              <a:t>overlooked. </a:t>
            </a:r>
            <a:r>
              <a:t>Our</a:t>
            </a:r>
            <a:r>
              <a:rPr spc="-25"/>
              <a:t> </a:t>
            </a:r>
            <a:r>
              <a:t>video</a:t>
            </a:r>
            <a:r>
              <a:rPr spc="-30"/>
              <a:t> </a:t>
            </a:r>
            <a:r>
              <a:t>starts</a:t>
            </a:r>
            <a:r>
              <a:rPr spc="-35"/>
              <a:t> </a:t>
            </a:r>
            <a:r>
              <a:t>off</a:t>
            </a:r>
            <a:r>
              <a:rPr spc="-35"/>
              <a:t> </a:t>
            </a:r>
            <a:r>
              <a:t>with</a:t>
            </a:r>
            <a:r>
              <a:rPr spc="-25"/>
              <a:t> </a:t>
            </a:r>
            <a:r>
              <a:t>a</a:t>
            </a:r>
            <a:r>
              <a:rPr spc="-5"/>
              <a:t> </a:t>
            </a:r>
            <a:r>
              <a:t>teenage</a:t>
            </a:r>
            <a:r>
              <a:rPr spc="-25"/>
              <a:t> </a:t>
            </a:r>
            <a:r>
              <a:t>girl</a:t>
            </a:r>
            <a:r>
              <a:rPr spc="-40"/>
              <a:t> </a:t>
            </a:r>
            <a:r>
              <a:t>in</a:t>
            </a:r>
            <a:r>
              <a:rPr spc="-25"/>
              <a:t> </a:t>
            </a:r>
            <a:r>
              <a:t>her</a:t>
            </a:r>
            <a:r>
              <a:rPr spc="-20"/>
              <a:t> </a:t>
            </a:r>
            <a:r>
              <a:t>home-cabin</a:t>
            </a:r>
            <a:r>
              <a:rPr spc="-35"/>
              <a:t> </a:t>
            </a:r>
            <a:r>
              <a:t>out</a:t>
            </a:r>
            <a:r>
              <a:rPr spc="-15"/>
              <a:t> </a:t>
            </a:r>
            <a:r>
              <a:t>in</a:t>
            </a:r>
            <a:r>
              <a:rPr spc="-35"/>
              <a:t> </a:t>
            </a:r>
            <a:r>
              <a:t>the</a:t>
            </a:r>
            <a:r>
              <a:rPr spc="-20"/>
              <a:t> </a:t>
            </a:r>
            <a:r>
              <a:t>woods.</a:t>
            </a:r>
            <a:r>
              <a:rPr spc="-30"/>
              <a:t> </a:t>
            </a:r>
            <a:r>
              <a:rPr spc="-10"/>
              <a:t>She’s</a:t>
            </a:r>
            <a:r>
              <a:rPr spc="-20"/>
              <a:t> busy </a:t>
            </a:r>
            <a:r>
              <a:t>working</a:t>
            </a:r>
            <a:r>
              <a:rPr spc="-45"/>
              <a:t> </a:t>
            </a:r>
            <a:r>
              <a:t>on</a:t>
            </a:r>
            <a:r>
              <a:rPr spc="-30"/>
              <a:t> </a:t>
            </a:r>
            <a:r>
              <a:t>some</a:t>
            </a:r>
            <a:r>
              <a:rPr spc="-5"/>
              <a:t> </a:t>
            </a:r>
            <a:r>
              <a:t>project</a:t>
            </a:r>
            <a:r>
              <a:rPr spc="-35"/>
              <a:t> </a:t>
            </a:r>
            <a:r>
              <a:t>when</a:t>
            </a:r>
            <a:r>
              <a:rPr spc="-20"/>
              <a:t> </a:t>
            </a:r>
            <a:r>
              <a:t>she</a:t>
            </a:r>
            <a:r>
              <a:rPr spc="-25"/>
              <a:t> </a:t>
            </a:r>
            <a:r>
              <a:t>is</a:t>
            </a:r>
            <a:r>
              <a:rPr spc="-10"/>
              <a:t> </a:t>
            </a:r>
            <a:r>
              <a:t>overwhelmed</a:t>
            </a:r>
            <a:r>
              <a:rPr spc="-35"/>
              <a:t> </a:t>
            </a:r>
            <a:r>
              <a:t>by</a:t>
            </a:r>
            <a:r>
              <a:rPr spc="-25"/>
              <a:t> </a:t>
            </a:r>
            <a:r>
              <a:t>some</a:t>
            </a:r>
            <a:r>
              <a:rPr spc="-5"/>
              <a:t> </a:t>
            </a:r>
            <a:r>
              <a:t>high-pitched</a:t>
            </a:r>
            <a:r>
              <a:rPr spc="-45"/>
              <a:t> </a:t>
            </a:r>
            <a:r>
              <a:rPr spc="-10"/>
              <a:t>sound,</a:t>
            </a:r>
            <a:r>
              <a:rPr spc="500"/>
              <a:t> </a:t>
            </a:r>
            <a:r>
              <a:t>seemingly</a:t>
            </a:r>
            <a:r>
              <a:rPr spc="-30"/>
              <a:t> </a:t>
            </a:r>
            <a:r>
              <a:t>forcing</a:t>
            </a:r>
            <a:r>
              <a:rPr spc="-40"/>
              <a:t> </a:t>
            </a:r>
            <a:r>
              <a:t>her</a:t>
            </a:r>
            <a:r>
              <a:rPr spc="-20"/>
              <a:t> </a:t>
            </a:r>
            <a:r>
              <a:t>to</a:t>
            </a:r>
            <a:r>
              <a:rPr spc="-25"/>
              <a:t> </a:t>
            </a:r>
            <a:r>
              <a:t>go</a:t>
            </a:r>
            <a:r>
              <a:rPr spc="-20"/>
              <a:t> </a:t>
            </a:r>
            <a:r>
              <a:t>outside</a:t>
            </a:r>
            <a:r>
              <a:rPr spc="-45"/>
              <a:t> </a:t>
            </a:r>
            <a:r>
              <a:t>and</a:t>
            </a:r>
            <a:r>
              <a:rPr spc="-25"/>
              <a:t> </a:t>
            </a:r>
            <a:r>
              <a:t>look</a:t>
            </a:r>
            <a:r>
              <a:rPr spc="-30"/>
              <a:t> </a:t>
            </a:r>
            <a:r>
              <a:t>for</a:t>
            </a:r>
            <a:r>
              <a:rPr spc="-35"/>
              <a:t> </a:t>
            </a:r>
            <a:r>
              <a:t>something.</a:t>
            </a:r>
            <a:r>
              <a:rPr spc="-35"/>
              <a:t> </a:t>
            </a:r>
            <a:r>
              <a:t>Her</a:t>
            </a:r>
            <a:r>
              <a:rPr spc="-10"/>
              <a:t> </a:t>
            </a:r>
            <a:r>
              <a:t>heart</a:t>
            </a:r>
            <a:r>
              <a:rPr spc="-15"/>
              <a:t> </a:t>
            </a:r>
            <a:r>
              <a:t>is</a:t>
            </a:r>
            <a:r>
              <a:rPr spc="-20"/>
              <a:t> </a:t>
            </a:r>
            <a:r>
              <a:t>racing</a:t>
            </a:r>
            <a:r>
              <a:rPr spc="-35"/>
              <a:t> </a:t>
            </a:r>
            <a:r>
              <a:t>as she</a:t>
            </a:r>
            <a:r>
              <a:rPr spc="-20"/>
              <a:t> puts </a:t>
            </a:r>
            <a:r>
              <a:t>on</a:t>
            </a:r>
            <a:r>
              <a:rPr spc="-25"/>
              <a:t> </a:t>
            </a:r>
            <a:r>
              <a:t>a</a:t>
            </a:r>
            <a:r>
              <a:rPr spc="-5"/>
              <a:t> </a:t>
            </a:r>
            <a:r>
              <a:t>raincoat</a:t>
            </a:r>
            <a:r>
              <a:rPr spc="-40"/>
              <a:t> </a:t>
            </a:r>
            <a:r>
              <a:t>and</a:t>
            </a:r>
            <a:r>
              <a:rPr spc="-20"/>
              <a:t> </a:t>
            </a:r>
            <a:r>
              <a:t>steps</a:t>
            </a:r>
            <a:r>
              <a:rPr spc="-20"/>
              <a:t> </a:t>
            </a:r>
            <a:r>
              <a:t>outside,</a:t>
            </a:r>
            <a:r>
              <a:rPr spc="-35"/>
              <a:t> </a:t>
            </a:r>
            <a:r>
              <a:t>glancing</a:t>
            </a:r>
            <a:r>
              <a:rPr spc="-40"/>
              <a:t> </a:t>
            </a:r>
            <a:r>
              <a:t>at</a:t>
            </a:r>
            <a:r>
              <a:rPr spc="-20"/>
              <a:t> </a:t>
            </a:r>
            <a:r>
              <a:t>the</a:t>
            </a:r>
            <a:r>
              <a:rPr spc="-20"/>
              <a:t> </a:t>
            </a:r>
            <a:r>
              <a:t>tombstone</a:t>
            </a:r>
            <a:r>
              <a:rPr spc="-35"/>
              <a:t> </a:t>
            </a:r>
            <a:r>
              <a:t>of</a:t>
            </a:r>
            <a:r>
              <a:rPr spc="-20"/>
              <a:t> </a:t>
            </a:r>
            <a:r>
              <a:t>her</a:t>
            </a:r>
            <a:r>
              <a:rPr spc="-20"/>
              <a:t> </a:t>
            </a:r>
            <a:r>
              <a:t>dad</a:t>
            </a:r>
            <a:r>
              <a:rPr spc="-15"/>
              <a:t> </a:t>
            </a:r>
            <a:r>
              <a:t>who</a:t>
            </a:r>
            <a:r>
              <a:rPr spc="-20"/>
              <a:t> </a:t>
            </a:r>
            <a:r>
              <a:t>had</a:t>
            </a:r>
            <a:r>
              <a:rPr spc="-15"/>
              <a:t> </a:t>
            </a:r>
            <a:r>
              <a:t>lived</a:t>
            </a:r>
            <a:r>
              <a:rPr spc="-30"/>
              <a:t> </a:t>
            </a:r>
            <a:r>
              <a:rPr spc="-20"/>
              <a:t>from </a:t>
            </a:r>
            <a:r>
              <a:t>1978-2024</a:t>
            </a:r>
            <a:r>
              <a:rPr spc="-55"/>
              <a:t> </a:t>
            </a:r>
            <a:r>
              <a:t>before</a:t>
            </a:r>
            <a:r>
              <a:rPr spc="-30"/>
              <a:t> </a:t>
            </a:r>
            <a:r>
              <a:t>heading</a:t>
            </a:r>
            <a:r>
              <a:rPr spc="-40"/>
              <a:t> </a:t>
            </a:r>
            <a:r>
              <a:t>off.</a:t>
            </a:r>
            <a:r>
              <a:rPr spc="-25"/>
              <a:t> </a:t>
            </a:r>
            <a:r>
              <a:t>She</a:t>
            </a:r>
            <a:r>
              <a:rPr spc="-20"/>
              <a:t> </a:t>
            </a:r>
            <a:r>
              <a:t>ventures</a:t>
            </a:r>
            <a:r>
              <a:rPr spc="-40"/>
              <a:t> </a:t>
            </a:r>
            <a:r>
              <a:t>through</a:t>
            </a:r>
            <a:r>
              <a:rPr spc="-40"/>
              <a:t> </a:t>
            </a:r>
            <a:r>
              <a:t>the</a:t>
            </a:r>
            <a:r>
              <a:rPr spc="-20"/>
              <a:t> </a:t>
            </a:r>
            <a:r>
              <a:t>forest,</a:t>
            </a:r>
            <a:r>
              <a:rPr spc="-40"/>
              <a:t> </a:t>
            </a:r>
            <a:r>
              <a:t>feeling</a:t>
            </a:r>
            <a:r>
              <a:rPr spc="-40"/>
              <a:t> </a:t>
            </a:r>
            <a:r>
              <a:t>the</a:t>
            </a:r>
            <a:r>
              <a:rPr spc="-20"/>
              <a:t> </a:t>
            </a:r>
            <a:r>
              <a:t>sound</a:t>
            </a:r>
            <a:r>
              <a:rPr spc="-40"/>
              <a:t> </a:t>
            </a:r>
            <a:r>
              <a:rPr spc="-25"/>
              <a:t>and</a:t>
            </a:r>
            <a:r>
              <a:rPr spc="500"/>
              <a:t> </a:t>
            </a:r>
            <a:r>
              <a:t>calling</a:t>
            </a:r>
            <a:r>
              <a:rPr spc="-45"/>
              <a:t> </a:t>
            </a:r>
            <a:r>
              <a:t>getting</a:t>
            </a:r>
            <a:r>
              <a:rPr spc="-40"/>
              <a:t> </a:t>
            </a:r>
            <a:r>
              <a:rPr spc="-10"/>
              <a:t>stronger,</a:t>
            </a:r>
            <a:r>
              <a:rPr spc="-50"/>
              <a:t> </a:t>
            </a:r>
            <a:r>
              <a:t>her</a:t>
            </a:r>
            <a:r>
              <a:rPr spc="-20"/>
              <a:t> </a:t>
            </a:r>
            <a:r>
              <a:t>heartbeat</a:t>
            </a:r>
            <a:r>
              <a:rPr spc="-40"/>
              <a:t> </a:t>
            </a:r>
            <a:r>
              <a:t>almost</a:t>
            </a:r>
            <a:r>
              <a:rPr spc="-5"/>
              <a:t> </a:t>
            </a:r>
            <a:r>
              <a:t>pounding</a:t>
            </a:r>
            <a:r>
              <a:rPr spc="-40"/>
              <a:t> </a:t>
            </a:r>
            <a:r>
              <a:t>through</a:t>
            </a:r>
            <a:r>
              <a:rPr spc="-50"/>
              <a:t> </a:t>
            </a:r>
            <a:r>
              <a:t>her</a:t>
            </a:r>
            <a:r>
              <a:rPr spc="-5"/>
              <a:t> </a:t>
            </a:r>
            <a:r>
              <a:t>chest.</a:t>
            </a:r>
            <a:r>
              <a:rPr spc="-30"/>
              <a:t> </a:t>
            </a:r>
            <a:r>
              <a:t>She</a:t>
            </a:r>
            <a:r>
              <a:rPr spc="-20"/>
              <a:t> </a:t>
            </a:r>
            <a:r>
              <a:rPr spc="-10"/>
              <a:t>finally </a:t>
            </a:r>
            <a:r>
              <a:t>reaches</a:t>
            </a:r>
            <a:r>
              <a:rPr spc="-15"/>
              <a:t> </a:t>
            </a:r>
            <a:r>
              <a:t>an</a:t>
            </a:r>
            <a:r>
              <a:rPr spc="5"/>
              <a:t> </a:t>
            </a:r>
            <a:r>
              <a:rPr spc="-10"/>
              <a:t>abandoned-</a:t>
            </a:r>
            <a:r>
              <a:t>looking</a:t>
            </a:r>
            <a:r>
              <a:rPr spc="-45"/>
              <a:t> </a:t>
            </a:r>
            <a:r>
              <a:t>building.</a:t>
            </a:r>
            <a:r>
              <a:rPr spc="-45"/>
              <a:t> </a:t>
            </a:r>
            <a:r>
              <a:t>She</a:t>
            </a:r>
            <a:r>
              <a:rPr spc="-15"/>
              <a:t> </a:t>
            </a:r>
            <a:r>
              <a:t>goes</a:t>
            </a:r>
            <a:r>
              <a:rPr spc="-10"/>
              <a:t> </a:t>
            </a:r>
            <a:r>
              <a:t>inside</a:t>
            </a:r>
            <a:r>
              <a:rPr spc="-45"/>
              <a:t> </a:t>
            </a:r>
            <a:r>
              <a:t>and</a:t>
            </a:r>
            <a:r>
              <a:rPr spc="-15"/>
              <a:t> </a:t>
            </a:r>
            <a:r>
              <a:t>finds</a:t>
            </a:r>
            <a:r>
              <a:rPr spc="-25"/>
              <a:t> </a:t>
            </a:r>
            <a:r>
              <a:t>a dusty</a:t>
            </a:r>
            <a:r>
              <a:rPr spc="-35"/>
              <a:t> </a:t>
            </a:r>
            <a:r>
              <a:t>table</a:t>
            </a:r>
            <a:r>
              <a:rPr spc="-30"/>
              <a:t> </a:t>
            </a:r>
            <a:r>
              <a:rPr spc="-20"/>
              <a:t>with</a:t>
            </a:r>
            <a:r>
              <a:rPr spc="500"/>
              <a:t> </a:t>
            </a:r>
            <a:r>
              <a:t>framed</a:t>
            </a:r>
            <a:r>
              <a:rPr spc="-5"/>
              <a:t> </a:t>
            </a:r>
            <a:r>
              <a:t>pictures</a:t>
            </a:r>
            <a:r>
              <a:rPr spc="-40"/>
              <a:t> </a:t>
            </a:r>
            <a:r>
              <a:t>of</a:t>
            </a:r>
            <a:r>
              <a:rPr spc="-25"/>
              <a:t> </a:t>
            </a:r>
            <a:r>
              <a:t>her</a:t>
            </a:r>
            <a:r>
              <a:rPr spc="-5"/>
              <a:t> </a:t>
            </a:r>
            <a:r>
              <a:t>and</a:t>
            </a:r>
            <a:r>
              <a:rPr spc="-30"/>
              <a:t> </a:t>
            </a:r>
            <a:r>
              <a:t>her</a:t>
            </a:r>
            <a:r>
              <a:rPr spc="-10"/>
              <a:t> </a:t>
            </a:r>
            <a:r>
              <a:t>dad</a:t>
            </a:r>
            <a:r>
              <a:rPr spc="-30"/>
              <a:t> </a:t>
            </a:r>
            <a:r>
              <a:t>on</a:t>
            </a:r>
            <a:r>
              <a:rPr spc="-20"/>
              <a:t> </a:t>
            </a:r>
            <a:r>
              <a:t>it</a:t>
            </a:r>
            <a:r>
              <a:rPr spc="-25"/>
              <a:t> </a:t>
            </a:r>
            <a:r>
              <a:t>alongside</a:t>
            </a:r>
            <a:r>
              <a:rPr spc="-45"/>
              <a:t> </a:t>
            </a:r>
            <a:r>
              <a:t>some</a:t>
            </a:r>
            <a:r>
              <a:rPr spc="-5"/>
              <a:t> </a:t>
            </a:r>
            <a:r>
              <a:t>sort</a:t>
            </a:r>
            <a:r>
              <a:rPr spc="-30"/>
              <a:t> </a:t>
            </a:r>
            <a:r>
              <a:t>of</a:t>
            </a:r>
            <a:r>
              <a:rPr spc="-20"/>
              <a:t> </a:t>
            </a:r>
            <a:r>
              <a:t>unfinished</a:t>
            </a:r>
            <a:r>
              <a:rPr spc="-50"/>
              <a:t> </a:t>
            </a:r>
            <a:r>
              <a:t>gadget</a:t>
            </a:r>
            <a:r>
              <a:rPr spc="-35"/>
              <a:t> </a:t>
            </a:r>
            <a:r>
              <a:rPr spc="-25"/>
              <a:t>and</a:t>
            </a:r>
            <a:r>
              <a:rPr spc="500"/>
              <a:t> </a:t>
            </a:r>
            <a:r>
              <a:t>plans.</a:t>
            </a:r>
            <a:r>
              <a:rPr spc="-40"/>
              <a:t> </a:t>
            </a:r>
            <a:r>
              <a:t>Lifting</a:t>
            </a:r>
            <a:r>
              <a:rPr spc="-50"/>
              <a:t> </a:t>
            </a:r>
            <a:r>
              <a:t>a</a:t>
            </a:r>
            <a:r>
              <a:rPr spc="-5"/>
              <a:t> </a:t>
            </a:r>
            <a:r>
              <a:t>paper,</a:t>
            </a:r>
            <a:r>
              <a:rPr spc="-30"/>
              <a:t> </a:t>
            </a:r>
            <a:r>
              <a:t>she</a:t>
            </a:r>
            <a:r>
              <a:rPr spc="-20"/>
              <a:t> </a:t>
            </a:r>
            <a:r>
              <a:t>finds</a:t>
            </a:r>
            <a:r>
              <a:rPr spc="-35"/>
              <a:t> </a:t>
            </a:r>
            <a:r>
              <a:t>a</a:t>
            </a:r>
            <a:r>
              <a:rPr spc="-10"/>
              <a:t> </a:t>
            </a:r>
            <a:r>
              <a:t>worklog</a:t>
            </a:r>
            <a:r>
              <a:rPr spc="-50"/>
              <a:t> </a:t>
            </a:r>
            <a:r>
              <a:t>with</a:t>
            </a:r>
            <a:r>
              <a:rPr spc="-25"/>
              <a:t> </a:t>
            </a:r>
            <a:r>
              <a:t>the</a:t>
            </a:r>
            <a:r>
              <a:rPr spc="-20"/>
              <a:t> </a:t>
            </a:r>
            <a:r>
              <a:t>last</a:t>
            </a:r>
            <a:r>
              <a:rPr spc="-35"/>
              <a:t> </a:t>
            </a:r>
            <a:r>
              <a:t>recorded</a:t>
            </a:r>
            <a:r>
              <a:rPr spc="-30"/>
              <a:t> </a:t>
            </a:r>
            <a:r>
              <a:t>date</a:t>
            </a:r>
            <a:r>
              <a:rPr spc="-25"/>
              <a:t> </a:t>
            </a:r>
            <a:r>
              <a:t>being</a:t>
            </a:r>
            <a:r>
              <a:rPr spc="-40"/>
              <a:t> </a:t>
            </a:r>
            <a:r>
              <a:t>in</a:t>
            </a:r>
            <a:r>
              <a:rPr spc="-25"/>
              <a:t> </a:t>
            </a:r>
            <a:r>
              <a:t>the</a:t>
            </a:r>
            <a:r>
              <a:rPr spc="-25"/>
              <a:t> </a:t>
            </a:r>
            <a:r>
              <a:rPr spc="-20"/>
              <a:t>same</a:t>
            </a:r>
            <a:r>
              <a:rPr spc="500"/>
              <a:t> </a:t>
            </a:r>
            <a:r>
              <a:t>year</a:t>
            </a:r>
            <a:r>
              <a:rPr spc="-10"/>
              <a:t> </a:t>
            </a:r>
            <a:r>
              <a:t>as</a:t>
            </a:r>
            <a:r>
              <a:rPr spc="-10"/>
              <a:t> </a:t>
            </a:r>
            <a:r>
              <a:t>her</a:t>
            </a:r>
            <a:r>
              <a:rPr spc="-25"/>
              <a:t> </a:t>
            </a:r>
            <a:r>
              <a:t>father’s</a:t>
            </a:r>
            <a:r>
              <a:rPr spc="-30"/>
              <a:t> </a:t>
            </a:r>
            <a:r>
              <a:t>death.</a:t>
            </a:r>
            <a:r>
              <a:rPr spc="-70"/>
              <a:t> </a:t>
            </a:r>
            <a:r>
              <a:rPr spc="-20"/>
              <a:t>Tears</a:t>
            </a:r>
            <a:r>
              <a:rPr spc="-25"/>
              <a:t> </a:t>
            </a:r>
            <a:r>
              <a:t>are</a:t>
            </a:r>
            <a:r>
              <a:rPr spc="-15"/>
              <a:t> </a:t>
            </a:r>
            <a:r>
              <a:t>brought</a:t>
            </a:r>
            <a:r>
              <a:rPr spc="-55"/>
              <a:t> </a:t>
            </a:r>
            <a:r>
              <a:t>to</a:t>
            </a:r>
            <a:r>
              <a:rPr spc="-30"/>
              <a:t> </a:t>
            </a:r>
            <a:r>
              <a:t>his</a:t>
            </a:r>
            <a:r>
              <a:rPr spc="-40"/>
              <a:t> </a:t>
            </a:r>
            <a:r>
              <a:t>eyes</a:t>
            </a:r>
            <a:r>
              <a:rPr spc="10"/>
              <a:t> </a:t>
            </a:r>
            <a:r>
              <a:t>as</a:t>
            </a:r>
            <a:r>
              <a:rPr spc="-10"/>
              <a:t> </a:t>
            </a:r>
            <a:r>
              <a:t>she</a:t>
            </a:r>
            <a:r>
              <a:rPr spc="-30"/>
              <a:t> </a:t>
            </a:r>
            <a:r>
              <a:t>lifts</a:t>
            </a:r>
            <a:r>
              <a:rPr spc="-40"/>
              <a:t> </a:t>
            </a:r>
            <a:r>
              <a:t>the</a:t>
            </a:r>
            <a:r>
              <a:rPr spc="-30"/>
              <a:t> </a:t>
            </a:r>
            <a:r>
              <a:t>unfinished</a:t>
            </a:r>
            <a:r>
              <a:rPr spc="-20"/>
              <a:t> </a:t>
            </a:r>
            <a:r>
              <a:rPr spc="-10"/>
              <a:t>gadget, </a:t>
            </a:r>
            <a:r>
              <a:t>realizing</a:t>
            </a:r>
            <a:r>
              <a:rPr spc="-55"/>
              <a:t> </a:t>
            </a:r>
            <a:r>
              <a:t>that</a:t>
            </a:r>
            <a:r>
              <a:rPr spc="-30"/>
              <a:t> </a:t>
            </a:r>
            <a:r>
              <a:t>it</a:t>
            </a:r>
            <a:r>
              <a:rPr spc="-35"/>
              <a:t> </a:t>
            </a:r>
            <a:r>
              <a:t>was</a:t>
            </a:r>
            <a:r>
              <a:rPr spc="20"/>
              <a:t> </a:t>
            </a:r>
            <a:r>
              <a:t>a</a:t>
            </a:r>
            <a:r>
              <a:rPr spc="-10"/>
              <a:t> </a:t>
            </a:r>
            <a:r>
              <a:t>camera, something</a:t>
            </a:r>
            <a:r>
              <a:rPr spc="-35"/>
              <a:t> </a:t>
            </a:r>
            <a:r>
              <a:t>that</a:t>
            </a:r>
            <a:r>
              <a:rPr spc="-35"/>
              <a:t> </a:t>
            </a:r>
            <a:r>
              <a:t>she</a:t>
            </a:r>
            <a:r>
              <a:rPr spc="-25"/>
              <a:t> </a:t>
            </a:r>
            <a:r>
              <a:t>had</a:t>
            </a:r>
            <a:r>
              <a:rPr spc="-25"/>
              <a:t> </a:t>
            </a:r>
            <a:r>
              <a:t>been</a:t>
            </a:r>
            <a:r>
              <a:rPr spc="-20"/>
              <a:t> </a:t>
            </a:r>
            <a:r>
              <a:t>wanting</a:t>
            </a:r>
            <a:r>
              <a:rPr spc="-45"/>
              <a:t> </a:t>
            </a:r>
            <a:r>
              <a:t>since</a:t>
            </a:r>
            <a:r>
              <a:rPr spc="-30"/>
              <a:t> </a:t>
            </a:r>
            <a:r>
              <a:t>he</a:t>
            </a:r>
            <a:r>
              <a:rPr spc="-15"/>
              <a:t> </a:t>
            </a:r>
            <a:r>
              <a:t>was</a:t>
            </a:r>
            <a:r>
              <a:rPr spc="-10"/>
              <a:t> </a:t>
            </a:r>
            <a:r>
              <a:t>5.</a:t>
            </a:r>
            <a:r>
              <a:rPr spc="-15"/>
              <a:t> </a:t>
            </a:r>
            <a:r>
              <a:rPr spc="-25"/>
              <a:t>Her</a:t>
            </a:r>
            <a:r>
              <a:rPr spc="500"/>
              <a:t> </a:t>
            </a:r>
            <a:r>
              <a:t>face</a:t>
            </a:r>
            <a:r>
              <a:rPr spc="-15"/>
              <a:t> </a:t>
            </a:r>
            <a:r>
              <a:t>erupts</a:t>
            </a:r>
            <a:r>
              <a:rPr spc="-35"/>
              <a:t> </a:t>
            </a:r>
            <a:r>
              <a:t>with</a:t>
            </a:r>
            <a:r>
              <a:rPr spc="-35"/>
              <a:t> </a:t>
            </a:r>
            <a:r>
              <a:t>a</a:t>
            </a:r>
            <a:r>
              <a:rPr spc="-10"/>
              <a:t> </a:t>
            </a:r>
            <a:r>
              <a:t>sudden</a:t>
            </a:r>
            <a:r>
              <a:rPr spc="-40"/>
              <a:t> </a:t>
            </a:r>
            <a:r>
              <a:t>determination,</a:t>
            </a:r>
            <a:r>
              <a:rPr spc="-55"/>
              <a:t> </a:t>
            </a:r>
            <a:r>
              <a:t>and</a:t>
            </a:r>
            <a:r>
              <a:rPr spc="-25"/>
              <a:t> </a:t>
            </a:r>
            <a:r>
              <a:t>she</a:t>
            </a:r>
            <a:r>
              <a:rPr spc="-25"/>
              <a:t> </a:t>
            </a:r>
            <a:r>
              <a:t>goes</a:t>
            </a:r>
            <a:r>
              <a:rPr spc="-20"/>
              <a:t> </a:t>
            </a:r>
            <a:r>
              <a:t>on</a:t>
            </a:r>
            <a:r>
              <a:rPr spc="-30"/>
              <a:t> </a:t>
            </a:r>
            <a:r>
              <a:t>to</a:t>
            </a:r>
            <a:r>
              <a:rPr spc="-25"/>
              <a:t> </a:t>
            </a:r>
            <a:r>
              <a:t>dedicating</a:t>
            </a:r>
            <a:r>
              <a:rPr spc="-55"/>
              <a:t> </a:t>
            </a:r>
            <a:r>
              <a:t>himself</a:t>
            </a:r>
            <a:r>
              <a:rPr spc="-25"/>
              <a:t> to</a:t>
            </a:r>
          </a:p>
          <a:p>
            <a:pPr marR="392429" indent="12700">
              <a:lnSpc>
                <a:spcPct val="150000"/>
              </a:lnSpc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completing</a:t>
            </a:r>
            <a:r>
              <a:rPr spc="-45"/>
              <a:t> </a:t>
            </a:r>
            <a:r>
              <a:t>the</a:t>
            </a:r>
            <a:r>
              <a:rPr spc="-25"/>
              <a:t> </a:t>
            </a:r>
            <a:r>
              <a:t>project.</a:t>
            </a:r>
            <a:r>
              <a:rPr spc="-60"/>
              <a:t> </a:t>
            </a:r>
            <a:r>
              <a:t>The</a:t>
            </a:r>
            <a:r>
              <a:rPr spc="-10"/>
              <a:t> </a:t>
            </a:r>
            <a:r>
              <a:t>video</a:t>
            </a:r>
            <a:r>
              <a:rPr spc="-45"/>
              <a:t> </a:t>
            </a:r>
            <a:r>
              <a:t>ends</a:t>
            </a:r>
            <a:r>
              <a:rPr spc="-20"/>
              <a:t> </a:t>
            </a:r>
            <a:r>
              <a:t>with</a:t>
            </a:r>
            <a:r>
              <a:rPr spc="-35"/>
              <a:t> </a:t>
            </a:r>
            <a:r>
              <a:t>her</a:t>
            </a:r>
            <a:r>
              <a:rPr spc="-10"/>
              <a:t> </a:t>
            </a:r>
            <a:r>
              <a:t>kneeling</a:t>
            </a:r>
            <a:r>
              <a:rPr spc="-40"/>
              <a:t> </a:t>
            </a:r>
            <a:r>
              <a:t>next</a:t>
            </a:r>
            <a:r>
              <a:rPr spc="-35"/>
              <a:t> </a:t>
            </a:r>
            <a:r>
              <a:t>to</a:t>
            </a:r>
            <a:r>
              <a:rPr spc="-20"/>
              <a:t> </a:t>
            </a:r>
            <a:r>
              <a:t>her</a:t>
            </a:r>
            <a:r>
              <a:rPr spc="-25"/>
              <a:t> </a:t>
            </a:r>
            <a:r>
              <a:rPr spc="-10"/>
              <a:t>dad’s</a:t>
            </a:r>
            <a:r>
              <a:rPr spc="-25"/>
              <a:t> </a:t>
            </a:r>
            <a:r>
              <a:rPr spc="-10"/>
              <a:t>tombstone, </a:t>
            </a:r>
            <a:r>
              <a:t>placing</a:t>
            </a:r>
            <a:r>
              <a:rPr spc="-40"/>
              <a:t> </a:t>
            </a:r>
            <a:r>
              <a:t>the</a:t>
            </a:r>
            <a:r>
              <a:rPr spc="-20"/>
              <a:t> </a:t>
            </a:r>
            <a:r>
              <a:t>camera</a:t>
            </a:r>
            <a:r>
              <a:rPr spc="5"/>
              <a:t> </a:t>
            </a:r>
            <a:r>
              <a:t>next</a:t>
            </a:r>
            <a:r>
              <a:rPr spc="-20"/>
              <a:t> </a:t>
            </a:r>
            <a:r>
              <a:t>to</a:t>
            </a:r>
            <a:r>
              <a:rPr spc="-30"/>
              <a:t> </a:t>
            </a:r>
            <a:r>
              <a:t>it,</a:t>
            </a:r>
            <a:r>
              <a:rPr spc="-25"/>
              <a:t> </a:t>
            </a:r>
            <a:r>
              <a:t>and</a:t>
            </a:r>
            <a:r>
              <a:rPr spc="-20"/>
              <a:t> </a:t>
            </a:r>
            <a:r>
              <a:rPr spc="-10"/>
              <a:t>smiling.</a:t>
            </a:r>
          </a:p>
        </p:txBody>
      </p:sp>
      <p:sp>
        <p:nvSpPr>
          <p:cNvPr id="97" name="Square"/>
          <p:cNvSpPr/>
          <p:nvPr/>
        </p:nvSpPr>
        <p:spPr>
          <a:xfrm>
            <a:off x="-9793" y="-1531"/>
            <a:ext cx="1270001" cy="1270001"/>
          </a:xfrm>
          <a:prstGeom prst="rect">
            <a:avLst/>
          </a:prstGeom>
          <a:solidFill>
            <a:srgbClr val="DB4431"/>
          </a:solidFill>
          <a:ln w="3175">
            <a:solidFill>
              <a:srgbClr val="CE645C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object 2"/>
          <p:cNvSpPr txBox="1"/>
          <p:nvPr>
            <p:ph type="title"/>
          </p:nvPr>
        </p:nvSpPr>
        <p:spPr>
          <a:xfrm>
            <a:off x="611530" y="502741"/>
            <a:ext cx="6549340" cy="1612901"/>
          </a:xfrm>
          <a:prstGeom prst="rect">
            <a:avLst/>
          </a:prstGeom>
        </p:spPr>
        <p:txBody>
          <a:bodyPr/>
          <a:lstStyle/>
          <a:p>
            <a:pPr indent="13970">
              <a:defRPr sz="3700">
                <a:latin typeface="Calibri"/>
                <a:ea typeface="Calibri"/>
                <a:cs typeface="Calibri"/>
                <a:sym typeface="Calibri"/>
              </a:defRPr>
            </a:pPr>
            <a:r>
              <a:t>Evaluation</a:t>
            </a:r>
            <a:r>
              <a:rPr spc="-100"/>
              <a:t> </a:t>
            </a:r>
            <a:r>
              <a:t>of</a:t>
            </a:r>
            <a:r>
              <a:rPr spc="-100"/>
              <a:t> video</a:t>
            </a:r>
          </a:p>
        </p:txBody>
      </p:sp>
      <p:pic>
        <p:nvPicPr>
          <p:cNvPr id="100" name="object 3" descr="object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86495" y="3712686"/>
            <a:ext cx="6640463" cy="4419505"/>
          </a:xfrm>
          <a:prstGeom prst="rect">
            <a:avLst/>
          </a:prstGeom>
          <a:ln w="12700">
            <a:miter lim="400000"/>
          </a:ln>
        </p:spPr>
      </p:pic>
      <p:sp>
        <p:nvSpPr>
          <p:cNvPr id="101" name="object 4"/>
          <p:cNvSpPr txBox="1"/>
          <p:nvPr/>
        </p:nvSpPr>
        <p:spPr>
          <a:xfrm>
            <a:off x="6974205" y="4512564"/>
            <a:ext cx="147956" cy="321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pc="-5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9</a:t>
            </a:r>
          </a:p>
          <a:p>
            <a:pPr>
              <a:defRPr>
                <a:latin typeface="Trebuchet MS"/>
                <a:ea typeface="Trebuchet MS"/>
                <a:cs typeface="Trebuchet MS"/>
                <a:sym typeface="Trebuchet MS"/>
              </a:defRPr>
            </a:pPr>
          </a:p>
          <a:p>
            <a:pPr indent="12700">
              <a:defRPr spc="-5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8</a:t>
            </a:r>
          </a:p>
          <a:p>
            <a:pPr>
              <a:defRPr>
                <a:latin typeface="Trebuchet MS"/>
                <a:ea typeface="Trebuchet MS"/>
                <a:cs typeface="Trebuchet MS"/>
                <a:sym typeface="Trebuchet MS"/>
              </a:defRPr>
            </a:pPr>
          </a:p>
          <a:p>
            <a:pPr indent="12700">
              <a:defRPr spc="-5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7</a:t>
            </a:r>
          </a:p>
          <a:p>
            <a:pPr>
              <a:defRPr>
                <a:latin typeface="Trebuchet MS"/>
                <a:ea typeface="Trebuchet MS"/>
                <a:cs typeface="Trebuchet MS"/>
                <a:sym typeface="Trebuchet MS"/>
              </a:defRPr>
            </a:pPr>
          </a:p>
          <a:p>
            <a:pPr indent="12700">
              <a:defRPr spc="-5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7</a:t>
            </a:r>
          </a:p>
          <a:p>
            <a:pPr>
              <a:defRPr>
                <a:latin typeface="Trebuchet MS"/>
                <a:ea typeface="Trebuchet MS"/>
                <a:cs typeface="Trebuchet MS"/>
                <a:sym typeface="Trebuchet MS"/>
              </a:defRPr>
            </a:pPr>
          </a:p>
          <a:p>
            <a:pPr indent="12700">
              <a:defRPr spc="-5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8</a:t>
            </a:r>
          </a:p>
          <a:p>
            <a:pPr>
              <a:defRPr>
                <a:latin typeface="Trebuchet MS"/>
                <a:ea typeface="Trebuchet MS"/>
                <a:cs typeface="Trebuchet MS"/>
                <a:sym typeface="Trebuchet MS"/>
              </a:defRPr>
            </a:pPr>
          </a:p>
          <a:p>
            <a:pPr>
              <a:spcBef>
                <a:spcPts val="100"/>
              </a:spcBef>
              <a:defRPr>
                <a:latin typeface="Trebuchet MS"/>
                <a:ea typeface="Trebuchet MS"/>
                <a:cs typeface="Trebuchet MS"/>
                <a:sym typeface="Trebuchet MS"/>
              </a:defRPr>
            </a:pPr>
          </a:p>
          <a:p>
            <a:pPr indent="12700">
              <a:defRPr spc="-5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6</a:t>
            </a:r>
          </a:p>
        </p:txBody>
      </p:sp>
      <p:sp>
        <p:nvSpPr>
          <p:cNvPr id="102" name="object 6"/>
          <p:cNvSpPr txBox="1"/>
          <p:nvPr>
            <p:ph type="sldNum" sz="quarter" idx="4294967295"/>
          </p:nvPr>
        </p:nvSpPr>
        <p:spPr>
          <a:xfrm>
            <a:off x="6987919" y="9645222"/>
            <a:ext cx="166664" cy="28750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indent="12700">
              <a:lnSpc>
                <a:spcPts val="2300"/>
              </a:lnSpc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03" name="object 5"/>
          <p:cNvSpPr txBox="1"/>
          <p:nvPr/>
        </p:nvSpPr>
        <p:spPr>
          <a:xfrm>
            <a:off x="1142796" y="8691981"/>
            <a:ext cx="1455421" cy="2416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b="1" spc="-20"/>
            </a:pPr>
            <a:r>
              <a:t>Total</a:t>
            </a:r>
            <a:r>
              <a:rPr spc="55"/>
              <a:t> </a:t>
            </a:r>
            <a:r>
              <a:rPr spc="0"/>
              <a:t>Score:</a:t>
            </a:r>
            <a:r>
              <a:rPr spc="55"/>
              <a:t> </a:t>
            </a:r>
            <a:r>
              <a:rPr spc="-25"/>
              <a:t>46</a:t>
            </a:r>
          </a:p>
        </p:txBody>
      </p:sp>
      <p:sp>
        <p:nvSpPr>
          <p:cNvPr id="104" name="Square"/>
          <p:cNvSpPr/>
          <p:nvPr/>
        </p:nvSpPr>
        <p:spPr>
          <a:xfrm>
            <a:off x="-9793" y="-1531"/>
            <a:ext cx="1270001" cy="1270001"/>
          </a:xfrm>
          <a:prstGeom prst="rect">
            <a:avLst/>
          </a:prstGeom>
          <a:solidFill>
            <a:srgbClr val="DB4431"/>
          </a:solidFill>
          <a:ln w="3175">
            <a:solidFill>
              <a:srgbClr val="CE645C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object 4"/>
          <p:cNvSpPr txBox="1"/>
          <p:nvPr>
            <p:ph type="sldNum" sz="quarter" idx="4294967295"/>
          </p:nvPr>
        </p:nvSpPr>
        <p:spPr>
          <a:xfrm>
            <a:off x="6987919" y="9645222"/>
            <a:ext cx="166664" cy="28750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indent="12700">
              <a:lnSpc>
                <a:spcPts val="2300"/>
              </a:lnSpc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07" name="object 2"/>
          <p:cNvSpPr txBox="1"/>
          <p:nvPr>
            <p:ph type="title"/>
          </p:nvPr>
        </p:nvSpPr>
        <p:spPr>
          <a:xfrm>
            <a:off x="611530" y="502741"/>
            <a:ext cx="6549340" cy="1612901"/>
          </a:xfrm>
          <a:prstGeom prst="rect">
            <a:avLst/>
          </a:prstGeom>
        </p:spPr>
        <p:txBody>
          <a:bodyPr/>
          <a:lstStyle>
            <a:lvl1pPr indent="1780538">
              <a:spcBef>
                <a:spcPts val="100"/>
              </a:spcBef>
              <a:defRPr spc="-100"/>
            </a:lvl1pPr>
          </a:lstStyle>
          <a:p>
            <a:pPr/>
            <a:r>
              <a:t>Storyboard</a:t>
            </a:r>
          </a:p>
        </p:txBody>
      </p:sp>
      <p:sp>
        <p:nvSpPr>
          <p:cNvPr id="108" name="object 3"/>
          <p:cNvSpPr txBox="1"/>
          <p:nvPr/>
        </p:nvSpPr>
        <p:spPr>
          <a:xfrm>
            <a:off x="611530" y="2560040"/>
            <a:ext cx="6470651" cy="60688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50800" indent="12700">
              <a:lnSpc>
                <a:spcPct val="150000"/>
              </a:lnSpc>
              <a:spcBef>
                <a:spcPts val="100"/>
              </a:spcBef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When</a:t>
            </a:r>
            <a:r>
              <a:rPr spc="-10"/>
              <a:t> </a:t>
            </a:r>
            <a:r>
              <a:t>storyboarding,</a:t>
            </a:r>
            <a:r>
              <a:rPr spc="-40"/>
              <a:t> </a:t>
            </a:r>
            <a:r>
              <a:t>we</a:t>
            </a:r>
            <a:r>
              <a:rPr spc="-10"/>
              <a:t> </a:t>
            </a:r>
            <a:r>
              <a:t>started</a:t>
            </a:r>
            <a:r>
              <a:rPr spc="-35"/>
              <a:t> </a:t>
            </a:r>
            <a:r>
              <a:t>by</a:t>
            </a:r>
            <a:r>
              <a:rPr spc="-30"/>
              <a:t> </a:t>
            </a:r>
            <a:r>
              <a:t>writing</a:t>
            </a:r>
            <a:r>
              <a:rPr spc="-55"/>
              <a:t> </a:t>
            </a:r>
            <a:r>
              <a:t>down</a:t>
            </a:r>
            <a:r>
              <a:rPr spc="-25"/>
              <a:t> </a:t>
            </a:r>
            <a:r>
              <a:t>everything</a:t>
            </a:r>
            <a:r>
              <a:rPr spc="-45"/>
              <a:t> </a:t>
            </a:r>
            <a:r>
              <a:t>we</a:t>
            </a:r>
            <a:r>
              <a:rPr spc="-5"/>
              <a:t> </a:t>
            </a:r>
            <a:r>
              <a:t>needed</a:t>
            </a:r>
            <a:r>
              <a:rPr spc="-40"/>
              <a:t> </a:t>
            </a:r>
            <a:r>
              <a:t>in</a:t>
            </a:r>
            <a:r>
              <a:rPr spc="-25"/>
              <a:t> </a:t>
            </a:r>
            <a:r>
              <a:t>the</a:t>
            </a:r>
            <a:r>
              <a:rPr spc="-25"/>
              <a:t> </a:t>
            </a:r>
            <a:r>
              <a:t>video.</a:t>
            </a:r>
            <a:r>
              <a:rPr spc="-75"/>
              <a:t> </a:t>
            </a:r>
            <a:r>
              <a:rPr spc="-25"/>
              <a:t>We </a:t>
            </a:r>
            <a:r>
              <a:t>focused</a:t>
            </a:r>
            <a:r>
              <a:rPr spc="-35"/>
              <a:t> </a:t>
            </a:r>
            <a:r>
              <a:t>on</a:t>
            </a:r>
            <a:r>
              <a:rPr spc="-25"/>
              <a:t> </a:t>
            </a:r>
            <a:r>
              <a:t>our</a:t>
            </a:r>
            <a:r>
              <a:rPr spc="-40"/>
              <a:t> </a:t>
            </a:r>
            <a:r>
              <a:t>ability</a:t>
            </a:r>
            <a:r>
              <a:rPr spc="-45"/>
              <a:t> </a:t>
            </a:r>
            <a:r>
              <a:t>to</a:t>
            </a:r>
            <a:r>
              <a:rPr spc="-25"/>
              <a:t> </a:t>
            </a:r>
            <a:r>
              <a:t>create</a:t>
            </a:r>
            <a:r>
              <a:rPr spc="-25"/>
              <a:t> </a:t>
            </a:r>
            <a:r>
              <a:t>it,</a:t>
            </a:r>
            <a:r>
              <a:rPr spc="-25"/>
              <a:t> </a:t>
            </a:r>
            <a:r>
              <a:t>the</a:t>
            </a:r>
            <a:r>
              <a:rPr spc="-25"/>
              <a:t> </a:t>
            </a:r>
            <a:r>
              <a:t>emotional</a:t>
            </a:r>
            <a:r>
              <a:rPr spc="-35"/>
              <a:t> </a:t>
            </a:r>
            <a:r>
              <a:t>impact</a:t>
            </a:r>
            <a:r>
              <a:rPr spc="-5"/>
              <a:t> </a:t>
            </a:r>
            <a:r>
              <a:t>and</a:t>
            </a:r>
            <a:r>
              <a:rPr spc="-20"/>
              <a:t> </a:t>
            </a:r>
            <a:r>
              <a:t>message</a:t>
            </a:r>
            <a:r>
              <a:rPr spc="-5"/>
              <a:t> </a:t>
            </a:r>
            <a:r>
              <a:t>of</a:t>
            </a:r>
            <a:r>
              <a:rPr spc="-25"/>
              <a:t> </a:t>
            </a:r>
            <a:r>
              <a:t>it,</a:t>
            </a:r>
            <a:r>
              <a:rPr spc="-30"/>
              <a:t> </a:t>
            </a:r>
            <a:r>
              <a:rPr spc="-10"/>
              <a:t>it’s</a:t>
            </a:r>
            <a:r>
              <a:rPr spc="-35"/>
              <a:t> </a:t>
            </a:r>
            <a:r>
              <a:t>relation</a:t>
            </a:r>
            <a:r>
              <a:rPr spc="-40"/>
              <a:t> </a:t>
            </a:r>
            <a:r>
              <a:rPr spc="-25"/>
              <a:t>to </a:t>
            </a:r>
            <a:r>
              <a:t>the</a:t>
            </a:r>
            <a:r>
              <a:rPr spc="-25"/>
              <a:t> </a:t>
            </a:r>
            <a:r>
              <a:t>2024</a:t>
            </a:r>
            <a:r>
              <a:rPr spc="-40"/>
              <a:t> </a:t>
            </a:r>
            <a:r>
              <a:t>national</a:t>
            </a:r>
            <a:r>
              <a:rPr spc="-70"/>
              <a:t> </a:t>
            </a:r>
            <a:r>
              <a:rPr spc="-10"/>
              <a:t>TSA</a:t>
            </a:r>
            <a:r>
              <a:rPr spc="-80"/>
              <a:t> </a:t>
            </a:r>
            <a:r>
              <a:t>theme, and</a:t>
            </a:r>
            <a:r>
              <a:rPr spc="-20"/>
              <a:t> </a:t>
            </a:r>
            <a:r>
              <a:t>the</a:t>
            </a:r>
            <a:r>
              <a:rPr spc="-15"/>
              <a:t> </a:t>
            </a:r>
            <a:r>
              <a:t>quality</a:t>
            </a:r>
            <a:r>
              <a:rPr spc="-40"/>
              <a:t> </a:t>
            </a:r>
            <a:r>
              <a:t>of</a:t>
            </a:r>
            <a:r>
              <a:rPr spc="-20"/>
              <a:t> </a:t>
            </a:r>
            <a:r>
              <a:t>the</a:t>
            </a:r>
            <a:r>
              <a:rPr spc="-20"/>
              <a:t> </a:t>
            </a:r>
            <a:r>
              <a:t>story</a:t>
            </a:r>
            <a:r>
              <a:rPr spc="-35"/>
              <a:t> </a:t>
            </a:r>
            <a:r>
              <a:t>itself</a:t>
            </a:r>
            <a:r>
              <a:rPr spc="-35"/>
              <a:t> </a:t>
            </a:r>
            <a:r>
              <a:t>in</a:t>
            </a:r>
            <a:r>
              <a:rPr spc="-30"/>
              <a:t> </a:t>
            </a:r>
            <a:r>
              <a:t>how</a:t>
            </a:r>
            <a:r>
              <a:rPr spc="-5"/>
              <a:t> </a:t>
            </a:r>
            <a:r>
              <a:t>it</a:t>
            </a:r>
            <a:r>
              <a:rPr spc="-25"/>
              <a:t> </a:t>
            </a:r>
            <a:r>
              <a:t>was</a:t>
            </a:r>
            <a:r>
              <a:rPr spc="5"/>
              <a:t> </a:t>
            </a:r>
            <a:r>
              <a:rPr spc="-10"/>
              <a:t>somewhat </a:t>
            </a:r>
            <a:r>
              <a:t>realistic,</a:t>
            </a:r>
            <a:r>
              <a:rPr spc="-60"/>
              <a:t> </a:t>
            </a:r>
            <a:r>
              <a:t>made</a:t>
            </a:r>
            <a:r>
              <a:rPr spc="-10"/>
              <a:t> </a:t>
            </a:r>
            <a:r>
              <a:t>sense,</a:t>
            </a:r>
            <a:r>
              <a:rPr spc="-15"/>
              <a:t> </a:t>
            </a:r>
            <a:r>
              <a:t>had</a:t>
            </a:r>
            <a:r>
              <a:rPr spc="-25"/>
              <a:t> </a:t>
            </a:r>
            <a:r>
              <a:t>purpose,</a:t>
            </a:r>
            <a:r>
              <a:rPr spc="-50"/>
              <a:t> </a:t>
            </a:r>
            <a:r>
              <a:t>was</a:t>
            </a:r>
            <a:r>
              <a:rPr spc="-5"/>
              <a:t> </a:t>
            </a:r>
            <a:r>
              <a:t>professional,</a:t>
            </a:r>
            <a:r>
              <a:rPr spc="-40"/>
              <a:t> </a:t>
            </a:r>
            <a:r>
              <a:rPr spc="-10"/>
              <a:t>etc.</a:t>
            </a:r>
            <a:r>
              <a:rPr spc="-90"/>
              <a:t> </a:t>
            </a:r>
            <a:r>
              <a:t>As</a:t>
            </a:r>
            <a:r>
              <a:rPr spc="-10"/>
              <a:t> </a:t>
            </a:r>
            <a:r>
              <a:t>a</a:t>
            </a:r>
            <a:r>
              <a:rPr spc="-5"/>
              <a:t> </a:t>
            </a:r>
            <a:r>
              <a:t>team,</a:t>
            </a:r>
            <a:r>
              <a:rPr spc="-10"/>
              <a:t> </a:t>
            </a:r>
            <a:r>
              <a:t>we</a:t>
            </a:r>
            <a:r>
              <a:rPr spc="-5"/>
              <a:t> </a:t>
            </a:r>
            <a:r>
              <a:t>then</a:t>
            </a:r>
            <a:r>
              <a:rPr spc="-35"/>
              <a:t> </a:t>
            </a:r>
            <a:r>
              <a:rPr spc="-10"/>
              <a:t>gathered </a:t>
            </a:r>
            <a:r>
              <a:t>different</a:t>
            </a:r>
            <a:r>
              <a:rPr spc="-55"/>
              <a:t> </a:t>
            </a:r>
            <a:r>
              <a:t>ideas,</a:t>
            </a:r>
            <a:r>
              <a:rPr spc="-30"/>
              <a:t> </a:t>
            </a:r>
            <a:r>
              <a:t>landing</a:t>
            </a:r>
            <a:r>
              <a:rPr spc="-50"/>
              <a:t> </a:t>
            </a:r>
            <a:r>
              <a:t>on</a:t>
            </a:r>
            <a:r>
              <a:rPr spc="-20"/>
              <a:t> </a:t>
            </a:r>
            <a:r>
              <a:t>some such</a:t>
            </a:r>
            <a:r>
              <a:rPr spc="-20"/>
              <a:t> </a:t>
            </a:r>
            <a:r>
              <a:t>as the</a:t>
            </a:r>
            <a:r>
              <a:rPr spc="-20"/>
              <a:t> </a:t>
            </a:r>
            <a:r>
              <a:t>person</a:t>
            </a:r>
            <a:r>
              <a:rPr spc="-40"/>
              <a:t> </a:t>
            </a:r>
            <a:r>
              <a:rPr spc="-10"/>
              <a:t>‘hearing’</a:t>
            </a:r>
            <a:r>
              <a:rPr spc="-135"/>
              <a:t> </a:t>
            </a:r>
            <a:r>
              <a:t>a</a:t>
            </a:r>
            <a:r>
              <a:rPr spc="-10"/>
              <a:t> </a:t>
            </a:r>
            <a:r>
              <a:t>calling</a:t>
            </a:r>
            <a:r>
              <a:rPr spc="-40"/>
              <a:t> </a:t>
            </a:r>
            <a:r>
              <a:t>as if</a:t>
            </a:r>
            <a:r>
              <a:rPr spc="-20"/>
              <a:t> </a:t>
            </a:r>
            <a:r>
              <a:t>he</a:t>
            </a:r>
            <a:r>
              <a:rPr spc="-10"/>
              <a:t> </a:t>
            </a:r>
            <a:r>
              <a:t>was </a:t>
            </a:r>
            <a:r>
              <a:rPr spc="-10"/>
              <a:t>‘tuning </a:t>
            </a:r>
            <a:r>
              <a:t>in</a:t>
            </a:r>
            <a:r>
              <a:rPr spc="-25"/>
              <a:t> </a:t>
            </a:r>
            <a:r>
              <a:t>to</a:t>
            </a:r>
            <a:r>
              <a:rPr spc="-20"/>
              <a:t> </a:t>
            </a:r>
            <a:r>
              <a:rPr spc="-10"/>
              <a:t>technology’</a:t>
            </a:r>
            <a:r>
              <a:rPr spc="-135"/>
              <a:t> </a:t>
            </a:r>
            <a:r>
              <a:t>as per</a:t>
            </a:r>
            <a:r>
              <a:rPr spc="-10"/>
              <a:t> </a:t>
            </a:r>
            <a:r>
              <a:t>the</a:t>
            </a:r>
            <a:r>
              <a:rPr spc="-35"/>
              <a:t> </a:t>
            </a:r>
            <a:r>
              <a:t>theme, and</a:t>
            </a:r>
            <a:r>
              <a:rPr spc="-20"/>
              <a:t> </a:t>
            </a:r>
            <a:r>
              <a:t>the</a:t>
            </a:r>
            <a:r>
              <a:rPr spc="-20"/>
              <a:t> </a:t>
            </a:r>
            <a:r>
              <a:t>calling</a:t>
            </a:r>
            <a:r>
              <a:rPr spc="-40"/>
              <a:t> </a:t>
            </a:r>
            <a:r>
              <a:t>being</a:t>
            </a:r>
            <a:r>
              <a:rPr spc="-40"/>
              <a:t> </a:t>
            </a:r>
            <a:r>
              <a:t>his</a:t>
            </a:r>
            <a:r>
              <a:rPr spc="-20"/>
              <a:t> </a:t>
            </a:r>
            <a:r>
              <a:t>father’s</a:t>
            </a:r>
            <a:r>
              <a:rPr spc="-30"/>
              <a:t> </a:t>
            </a:r>
            <a:r>
              <a:t>unfinished</a:t>
            </a:r>
            <a:r>
              <a:rPr spc="-50"/>
              <a:t> </a:t>
            </a:r>
            <a:r>
              <a:t>present</a:t>
            </a:r>
            <a:r>
              <a:rPr spc="-30"/>
              <a:t> </a:t>
            </a:r>
            <a:r>
              <a:rPr spc="-25"/>
              <a:t>to </a:t>
            </a:r>
            <a:r>
              <a:t>him.</a:t>
            </a:r>
            <a:r>
              <a:rPr spc="-5"/>
              <a:t> </a:t>
            </a:r>
            <a:r>
              <a:rPr spc="-10"/>
              <a:t>Finally, </a:t>
            </a:r>
            <a:r>
              <a:t>we</a:t>
            </a:r>
            <a:r>
              <a:rPr spc="-5"/>
              <a:t> </a:t>
            </a:r>
            <a:r>
              <a:t>edited</a:t>
            </a:r>
            <a:r>
              <a:rPr spc="-30"/>
              <a:t> </a:t>
            </a:r>
            <a:r>
              <a:t>everything</a:t>
            </a:r>
            <a:r>
              <a:rPr spc="-40"/>
              <a:t> </a:t>
            </a:r>
            <a:r>
              <a:t>and</a:t>
            </a:r>
            <a:r>
              <a:rPr spc="-20"/>
              <a:t> </a:t>
            </a:r>
            <a:r>
              <a:t>turned</a:t>
            </a:r>
            <a:r>
              <a:rPr spc="-40"/>
              <a:t> </a:t>
            </a:r>
            <a:r>
              <a:t>it</a:t>
            </a:r>
            <a:r>
              <a:rPr spc="-20"/>
              <a:t> </a:t>
            </a:r>
            <a:r>
              <a:t>into</a:t>
            </a:r>
            <a:r>
              <a:rPr spc="-40"/>
              <a:t> </a:t>
            </a:r>
            <a:r>
              <a:t>a</a:t>
            </a:r>
            <a:r>
              <a:rPr spc="-10"/>
              <a:t> </a:t>
            </a:r>
            <a:r>
              <a:t>final</a:t>
            </a:r>
            <a:r>
              <a:rPr spc="-30"/>
              <a:t> </a:t>
            </a:r>
            <a:r>
              <a:t>draft,</a:t>
            </a:r>
            <a:r>
              <a:rPr spc="-35"/>
              <a:t> </a:t>
            </a:r>
            <a:r>
              <a:t>and</a:t>
            </a:r>
            <a:r>
              <a:rPr spc="-20"/>
              <a:t> </a:t>
            </a:r>
            <a:r>
              <a:t>began</a:t>
            </a:r>
            <a:r>
              <a:rPr spc="-30"/>
              <a:t> </a:t>
            </a:r>
            <a:r>
              <a:rPr spc="-10"/>
              <a:t>gathering </a:t>
            </a:r>
            <a:r>
              <a:t>props,</a:t>
            </a:r>
            <a:r>
              <a:rPr spc="-40"/>
              <a:t> </a:t>
            </a:r>
            <a:r>
              <a:t>writing</a:t>
            </a:r>
            <a:r>
              <a:rPr spc="-50"/>
              <a:t> </a:t>
            </a:r>
            <a:r>
              <a:t>out</a:t>
            </a:r>
            <a:r>
              <a:rPr spc="-30"/>
              <a:t> </a:t>
            </a:r>
            <a:r>
              <a:t>a specific</a:t>
            </a:r>
            <a:r>
              <a:rPr spc="-45"/>
              <a:t> </a:t>
            </a:r>
            <a:r>
              <a:t>scene-sheet,</a:t>
            </a:r>
            <a:r>
              <a:rPr spc="-35"/>
              <a:t> </a:t>
            </a:r>
            <a:r>
              <a:t>recording,</a:t>
            </a:r>
            <a:r>
              <a:rPr spc="-35"/>
              <a:t> </a:t>
            </a:r>
            <a:r>
              <a:t>and</a:t>
            </a:r>
            <a:r>
              <a:rPr spc="-30"/>
              <a:t> </a:t>
            </a:r>
            <a:r>
              <a:rPr spc="-10"/>
              <a:t>editing.</a:t>
            </a:r>
          </a:p>
          <a:p>
            <a:pPr>
              <a:spcBef>
                <a:spcPts val="900"/>
              </a:spcBef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marR="5080" indent="12700">
              <a:lnSpc>
                <a:spcPct val="150000"/>
              </a:lnSpc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Image</a:t>
            </a:r>
            <a:r>
              <a:rPr spc="-5"/>
              <a:t> </a:t>
            </a:r>
            <a:r>
              <a:t>one:</a:t>
            </a:r>
            <a:r>
              <a:rPr spc="-35"/>
              <a:t> </a:t>
            </a:r>
            <a:r>
              <a:t>Character</a:t>
            </a:r>
            <a:r>
              <a:rPr spc="-35"/>
              <a:t> </a:t>
            </a:r>
            <a:r>
              <a:t>in</a:t>
            </a:r>
            <a:r>
              <a:rPr spc="-20"/>
              <a:t> </a:t>
            </a:r>
            <a:r>
              <a:t>a</a:t>
            </a:r>
            <a:r>
              <a:rPr spc="-10"/>
              <a:t> </a:t>
            </a:r>
            <a:r>
              <a:t>cabin</a:t>
            </a:r>
            <a:r>
              <a:rPr spc="-25"/>
              <a:t> </a:t>
            </a:r>
            <a:r>
              <a:t>working</a:t>
            </a:r>
            <a:r>
              <a:rPr spc="-50"/>
              <a:t> </a:t>
            </a:r>
            <a:r>
              <a:t>on</a:t>
            </a:r>
            <a:r>
              <a:rPr spc="-25"/>
              <a:t> </a:t>
            </a:r>
            <a:r>
              <a:t>a</a:t>
            </a:r>
            <a:r>
              <a:rPr spc="-5"/>
              <a:t> </a:t>
            </a:r>
            <a:r>
              <a:t>project</a:t>
            </a:r>
            <a:r>
              <a:rPr spc="-30"/>
              <a:t> </a:t>
            </a:r>
            <a:r>
              <a:t>on</a:t>
            </a:r>
            <a:r>
              <a:rPr spc="-35"/>
              <a:t> </a:t>
            </a:r>
            <a:r>
              <a:t>a</a:t>
            </a:r>
            <a:r>
              <a:rPr spc="-5"/>
              <a:t> </a:t>
            </a:r>
            <a:r>
              <a:t>messy</a:t>
            </a:r>
            <a:r>
              <a:rPr spc="5"/>
              <a:t> </a:t>
            </a:r>
            <a:r>
              <a:t>table</a:t>
            </a:r>
            <a:r>
              <a:rPr spc="-35"/>
              <a:t> </a:t>
            </a:r>
            <a:r>
              <a:t>filled</a:t>
            </a:r>
            <a:r>
              <a:rPr spc="-45"/>
              <a:t> </a:t>
            </a:r>
            <a:r>
              <a:t>with</a:t>
            </a:r>
            <a:r>
              <a:rPr spc="-30"/>
              <a:t> </a:t>
            </a:r>
            <a:r>
              <a:rPr spc="-10"/>
              <a:t>different </a:t>
            </a:r>
            <a:r>
              <a:t>tools</a:t>
            </a:r>
            <a:r>
              <a:rPr spc="-45"/>
              <a:t> </a:t>
            </a:r>
            <a:r>
              <a:t>and</a:t>
            </a:r>
            <a:r>
              <a:rPr spc="-20"/>
              <a:t> </a:t>
            </a:r>
            <a:r>
              <a:t>papers,</a:t>
            </a:r>
            <a:r>
              <a:rPr spc="-25"/>
              <a:t> </a:t>
            </a:r>
            <a:r>
              <a:t>and</a:t>
            </a:r>
            <a:r>
              <a:rPr spc="-25"/>
              <a:t> </a:t>
            </a:r>
            <a:r>
              <a:t>candle</a:t>
            </a:r>
            <a:r>
              <a:rPr spc="-35"/>
              <a:t> </a:t>
            </a:r>
            <a:r>
              <a:t>visible</a:t>
            </a:r>
            <a:r>
              <a:rPr spc="-35"/>
              <a:t> </a:t>
            </a:r>
            <a:r>
              <a:t>on</a:t>
            </a:r>
            <a:r>
              <a:rPr spc="-30"/>
              <a:t> </a:t>
            </a:r>
            <a:r>
              <a:t>the</a:t>
            </a:r>
            <a:r>
              <a:rPr spc="-25"/>
              <a:t> </a:t>
            </a:r>
            <a:r>
              <a:rPr spc="-10"/>
              <a:t>side.</a:t>
            </a:r>
          </a:p>
          <a:p>
            <a:pPr indent="12700">
              <a:spcBef>
                <a:spcPts val="800"/>
              </a:spcBef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Image</a:t>
            </a:r>
            <a:r>
              <a:rPr spc="-5"/>
              <a:t> </a:t>
            </a:r>
            <a:r>
              <a:t>two:</a:t>
            </a:r>
            <a:r>
              <a:rPr spc="-30"/>
              <a:t> </a:t>
            </a:r>
            <a:r>
              <a:t>Character</a:t>
            </a:r>
            <a:r>
              <a:rPr spc="-20"/>
              <a:t> </a:t>
            </a:r>
            <a:r>
              <a:t>with</a:t>
            </a:r>
            <a:r>
              <a:rPr spc="-30"/>
              <a:t> </a:t>
            </a:r>
            <a:r>
              <a:t>his</a:t>
            </a:r>
            <a:r>
              <a:rPr spc="-20"/>
              <a:t> </a:t>
            </a:r>
            <a:r>
              <a:t>hands</a:t>
            </a:r>
            <a:r>
              <a:rPr spc="-30"/>
              <a:t> </a:t>
            </a:r>
            <a:r>
              <a:t>around</a:t>
            </a:r>
            <a:r>
              <a:rPr spc="-40"/>
              <a:t> </a:t>
            </a:r>
            <a:r>
              <a:t>his</a:t>
            </a:r>
            <a:r>
              <a:rPr spc="-20"/>
              <a:t> </a:t>
            </a:r>
            <a:r>
              <a:t>ears</a:t>
            </a:r>
            <a:r>
              <a:rPr spc="-15"/>
              <a:t> </a:t>
            </a:r>
            <a:r>
              <a:t>and</a:t>
            </a:r>
            <a:r>
              <a:rPr spc="-25"/>
              <a:t> </a:t>
            </a:r>
            <a:r>
              <a:t>depicted</a:t>
            </a:r>
            <a:r>
              <a:rPr spc="-40"/>
              <a:t> </a:t>
            </a:r>
            <a:r>
              <a:t>sound</a:t>
            </a:r>
            <a:r>
              <a:rPr spc="-30"/>
              <a:t> </a:t>
            </a:r>
            <a:r>
              <a:rPr spc="-10"/>
              <a:t>waves.</a:t>
            </a:r>
          </a:p>
          <a:p>
            <a:pPr indent="12700">
              <a:spcBef>
                <a:spcPts val="800"/>
              </a:spcBef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Image</a:t>
            </a:r>
            <a:r>
              <a:rPr spc="-5"/>
              <a:t> </a:t>
            </a:r>
            <a:r>
              <a:t>three:</a:t>
            </a:r>
            <a:r>
              <a:rPr spc="-35"/>
              <a:t> </a:t>
            </a:r>
            <a:r>
              <a:t>Character</a:t>
            </a:r>
            <a:r>
              <a:rPr spc="-35"/>
              <a:t> </a:t>
            </a:r>
            <a:r>
              <a:t>putting</a:t>
            </a:r>
            <a:r>
              <a:rPr spc="-55"/>
              <a:t> </a:t>
            </a:r>
            <a:r>
              <a:t>on</a:t>
            </a:r>
            <a:r>
              <a:rPr spc="-25"/>
              <a:t> </a:t>
            </a:r>
            <a:r>
              <a:t>a</a:t>
            </a:r>
            <a:r>
              <a:rPr spc="-5"/>
              <a:t> </a:t>
            </a:r>
            <a:r>
              <a:t>coat</a:t>
            </a:r>
            <a:r>
              <a:rPr spc="-25"/>
              <a:t> </a:t>
            </a:r>
            <a:r>
              <a:t>outside</a:t>
            </a:r>
            <a:r>
              <a:rPr spc="-50"/>
              <a:t> </a:t>
            </a:r>
            <a:r>
              <a:t>in</a:t>
            </a:r>
            <a:r>
              <a:rPr spc="-20"/>
              <a:t> </a:t>
            </a:r>
            <a:r>
              <a:t>front</a:t>
            </a:r>
            <a:r>
              <a:rPr spc="-45"/>
              <a:t> </a:t>
            </a:r>
            <a:r>
              <a:t>of</a:t>
            </a:r>
            <a:r>
              <a:rPr spc="-25"/>
              <a:t> </a:t>
            </a:r>
            <a:r>
              <a:t>his</a:t>
            </a:r>
            <a:r>
              <a:rPr spc="-20"/>
              <a:t> </a:t>
            </a:r>
            <a:r>
              <a:rPr spc="-10"/>
              <a:t>dad’s</a:t>
            </a:r>
            <a:r>
              <a:rPr spc="-25"/>
              <a:t> </a:t>
            </a:r>
            <a:r>
              <a:rPr spc="-10"/>
              <a:t>tombstone.</a:t>
            </a:r>
          </a:p>
          <a:p>
            <a:pPr marR="612140" indent="12700">
              <a:lnSpc>
                <a:spcPct val="150000"/>
              </a:lnSpc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Image</a:t>
            </a:r>
            <a:r>
              <a:rPr spc="-5"/>
              <a:t> </a:t>
            </a:r>
            <a:r>
              <a:t>four:</a:t>
            </a:r>
            <a:r>
              <a:rPr spc="-40"/>
              <a:t> </a:t>
            </a:r>
            <a:r>
              <a:t>Character</a:t>
            </a:r>
            <a:r>
              <a:rPr spc="-30"/>
              <a:t> </a:t>
            </a:r>
            <a:r>
              <a:t>traveling</a:t>
            </a:r>
            <a:r>
              <a:rPr spc="-50"/>
              <a:t> </a:t>
            </a:r>
            <a:r>
              <a:t>through</a:t>
            </a:r>
            <a:r>
              <a:rPr spc="-45"/>
              <a:t> </a:t>
            </a:r>
            <a:r>
              <a:t>the</a:t>
            </a:r>
            <a:r>
              <a:rPr spc="-20"/>
              <a:t> </a:t>
            </a:r>
            <a:r>
              <a:t>forest,</a:t>
            </a:r>
            <a:r>
              <a:rPr spc="-35"/>
              <a:t> </a:t>
            </a:r>
            <a:r>
              <a:t>looking</a:t>
            </a:r>
            <a:r>
              <a:rPr spc="-50"/>
              <a:t> </a:t>
            </a:r>
            <a:r>
              <a:t>for</a:t>
            </a:r>
            <a:r>
              <a:rPr spc="-20"/>
              <a:t> </a:t>
            </a:r>
            <a:r>
              <a:t>the</a:t>
            </a:r>
            <a:r>
              <a:rPr spc="-25"/>
              <a:t> </a:t>
            </a:r>
            <a:r>
              <a:rPr spc="-10"/>
              <a:t>sound’s</a:t>
            </a:r>
            <a:r>
              <a:rPr spc="-40"/>
              <a:t> </a:t>
            </a:r>
            <a:r>
              <a:rPr spc="-10"/>
              <a:t>source. </a:t>
            </a:r>
            <a:r>
              <a:t>Image</a:t>
            </a:r>
            <a:r>
              <a:rPr spc="-5"/>
              <a:t> </a:t>
            </a:r>
            <a:r>
              <a:t>five:</a:t>
            </a:r>
            <a:r>
              <a:rPr spc="-30"/>
              <a:t> </a:t>
            </a:r>
            <a:r>
              <a:t>Character</a:t>
            </a:r>
            <a:r>
              <a:rPr spc="-30"/>
              <a:t> </a:t>
            </a:r>
            <a:r>
              <a:t>in</a:t>
            </a:r>
            <a:r>
              <a:rPr spc="-20"/>
              <a:t> </a:t>
            </a:r>
            <a:r>
              <a:t>front</a:t>
            </a:r>
            <a:r>
              <a:rPr spc="-40"/>
              <a:t> </a:t>
            </a:r>
            <a:r>
              <a:t>of</a:t>
            </a:r>
            <a:r>
              <a:rPr spc="-20"/>
              <a:t> </a:t>
            </a:r>
            <a:r>
              <a:t>his</a:t>
            </a:r>
            <a:r>
              <a:rPr spc="-20"/>
              <a:t> </a:t>
            </a:r>
            <a:r>
              <a:rPr spc="-10"/>
              <a:t>dad’s</a:t>
            </a:r>
            <a:r>
              <a:rPr spc="-30"/>
              <a:t> </a:t>
            </a:r>
            <a:r>
              <a:t>old</a:t>
            </a:r>
            <a:r>
              <a:rPr spc="-20"/>
              <a:t> </a:t>
            </a:r>
            <a:r>
              <a:rPr spc="-10"/>
              <a:t>workshop.</a:t>
            </a:r>
          </a:p>
          <a:p>
            <a:pPr marR="497205" indent="12700">
              <a:lnSpc>
                <a:spcPct val="150000"/>
              </a:lnSpc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Image</a:t>
            </a:r>
            <a:r>
              <a:rPr spc="-5"/>
              <a:t> </a:t>
            </a:r>
            <a:r>
              <a:t>six:</a:t>
            </a:r>
            <a:r>
              <a:rPr spc="-30"/>
              <a:t> </a:t>
            </a:r>
            <a:r>
              <a:t>Character</a:t>
            </a:r>
            <a:r>
              <a:rPr spc="-35"/>
              <a:t> </a:t>
            </a:r>
            <a:r>
              <a:t>crying</a:t>
            </a:r>
            <a:r>
              <a:rPr spc="-20"/>
              <a:t> </a:t>
            </a:r>
            <a:r>
              <a:t>while</a:t>
            </a:r>
            <a:r>
              <a:rPr spc="-25"/>
              <a:t> </a:t>
            </a:r>
            <a:r>
              <a:t>looking</a:t>
            </a:r>
            <a:r>
              <a:rPr spc="-50"/>
              <a:t> </a:t>
            </a:r>
            <a:r>
              <a:t>at a</a:t>
            </a:r>
            <a:r>
              <a:rPr spc="-15"/>
              <a:t> </a:t>
            </a:r>
            <a:r>
              <a:t>photo,</a:t>
            </a:r>
            <a:r>
              <a:rPr spc="-50"/>
              <a:t> </a:t>
            </a:r>
            <a:r>
              <a:t>the</a:t>
            </a:r>
            <a:r>
              <a:rPr spc="-25"/>
              <a:t> </a:t>
            </a:r>
            <a:r>
              <a:t>gadget</a:t>
            </a:r>
            <a:r>
              <a:rPr spc="-40"/>
              <a:t> </a:t>
            </a:r>
            <a:r>
              <a:t>visible</a:t>
            </a:r>
            <a:r>
              <a:rPr spc="-45"/>
              <a:t> </a:t>
            </a:r>
            <a:r>
              <a:t>on</a:t>
            </a:r>
            <a:r>
              <a:rPr spc="-25"/>
              <a:t> </a:t>
            </a:r>
            <a:r>
              <a:t>the</a:t>
            </a:r>
            <a:r>
              <a:rPr spc="-20"/>
              <a:t> </a:t>
            </a:r>
            <a:r>
              <a:rPr spc="-10"/>
              <a:t>side. </a:t>
            </a:r>
            <a:r>
              <a:t>Image</a:t>
            </a:r>
            <a:r>
              <a:rPr spc="-5"/>
              <a:t> </a:t>
            </a:r>
            <a:r>
              <a:t>seven:</a:t>
            </a:r>
            <a:r>
              <a:rPr spc="-35"/>
              <a:t> </a:t>
            </a:r>
            <a:r>
              <a:t>Character</a:t>
            </a:r>
            <a:r>
              <a:rPr spc="-35"/>
              <a:t> </a:t>
            </a:r>
            <a:r>
              <a:t>completing</a:t>
            </a:r>
            <a:r>
              <a:rPr spc="-40"/>
              <a:t> </a:t>
            </a:r>
            <a:r>
              <a:t>the</a:t>
            </a:r>
            <a:r>
              <a:rPr spc="-25"/>
              <a:t> </a:t>
            </a:r>
            <a:r>
              <a:t>project</a:t>
            </a:r>
            <a:r>
              <a:rPr spc="-30"/>
              <a:t> </a:t>
            </a:r>
            <a:r>
              <a:t>using</a:t>
            </a:r>
            <a:r>
              <a:rPr spc="-35"/>
              <a:t> </a:t>
            </a:r>
            <a:r>
              <a:t>a</a:t>
            </a:r>
            <a:r>
              <a:rPr spc="-10"/>
              <a:t> </a:t>
            </a:r>
            <a:r>
              <a:t>wrench</a:t>
            </a:r>
            <a:r>
              <a:rPr spc="-15"/>
              <a:t> </a:t>
            </a:r>
            <a:r>
              <a:t>to</a:t>
            </a:r>
            <a:r>
              <a:rPr spc="-25"/>
              <a:t> </a:t>
            </a:r>
            <a:r>
              <a:t>tighten</a:t>
            </a:r>
            <a:r>
              <a:rPr spc="-45"/>
              <a:t> </a:t>
            </a:r>
            <a:r>
              <a:rPr spc="-10"/>
              <a:t>screws.</a:t>
            </a:r>
          </a:p>
          <a:p>
            <a:pPr indent="12700">
              <a:spcBef>
                <a:spcPts val="800"/>
              </a:spcBef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Image</a:t>
            </a:r>
            <a:r>
              <a:rPr spc="-10"/>
              <a:t> </a:t>
            </a:r>
            <a:r>
              <a:t>eight:</a:t>
            </a:r>
            <a:r>
              <a:rPr spc="-120"/>
              <a:t> </a:t>
            </a:r>
            <a:r>
              <a:t>A</a:t>
            </a:r>
            <a:r>
              <a:rPr spc="-80"/>
              <a:t> </a:t>
            </a:r>
            <a:r>
              <a:t>screw</a:t>
            </a:r>
            <a:r>
              <a:rPr spc="-15"/>
              <a:t> </a:t>
            </a:r>
            <a:r>
              <a:t>in</a:t>
            </a:r>
            <a:r>
              <a:rPr spc="-15"/>
              <a:t> </a:t>
            </a:r>
            <a:r>
              <a:t>the</a:t>
            </a:r>
            <a:r>
              <a:rPr spc="-20"/>
              <a:t> </a:t>
            </a:r>
            <a:r>
              <a:t>air</a:t>
            </a:r>
            <a:r>
              <a:rPr spc="-20"/>
              <a:t> </a:t>
            </a:r>
            <a:r>
              <a:t>as it</a:t>
            </a:r>
            <a:r>
              <a:rPr spc="-20"/>
              <a:t> </a:t>
            </a:r>
            <a:r>
              <a:t>is</a:t>
            </a:r>
            <a:r>
              <a:rPr spc="-20"/>
              <a:t> </a:t>
            </a:r>
            <a:r>
              <a:t>being</a:t>
            </a:r>
            <a:r>
              <a:rPr spc="-30"/>
              <a:t> </a:t>
            </a:r>
            <a:r>
              <a:t>thrown</a:t>
            </a:r>
            <a:r>
              <a:rPr spc="-40"/>
              <a:t> </a:t>
            </a:r>
            <a:r>
              <a:t>by</a:t>
            </a:r>
            <a:r>
              <a:rPr spc="-20"/>
              <a:t> </a:t>
            </a:r>
            <a:r>
              <a:t>the</a:t>
            </a:r>
            <a:r>
              <a:rPr spc="-20"/>
              <a:t> </a:t>
            </a:r>
            <a:r>
              <a:rPr spc="-10"/>
              <a:t>character.</a:t>
            </a:r>
          </a:p>
          <a:p>
            <a:pPr marR="188595" indent="12700">
              <a:lnSpc>
                <a:spcPts val="2500"/>
              </a:lnSpc>
              <a:spcBef>
                <a:spcPts val="100"/>
              </a:spcBef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Image</a:t>
            </a:r>
            <a:r>
              <a:rPr spc="-5"/>
              <a:t> </a:t>
            </a:r>
            <a:r>
              <a:t>nine:</a:t>
            </a:r>
            <a:r>
              <a:rPr spc="-65"/>
              <a:t> </a:t>
            </a:r>
            <a:r>
              <a:t>The</a:t>
            </a:r>
            <a:r>
              <a:rPr spc="-10"/>
              <a:t> </a:t>
            </a:r>
            <a:r>
              <a:t>character</a:t>
            </a:r>
            <a:r>
              <a:rPr spc="-35"/>
              <a:t> </a:t>
            </a:r>
            <a:r>
              <a:t>kneeling,</a:t>
            </a:r>
            <a:r>
              <a:rPr spc="-50"/>
              <a:t> </a:t>
            </a:r>
            <a:r>
              <a:t>smiling,</a:t>
            </a:r>
            <a:r>
              <a:rPr spc="-30"/>
              <a:t> </a:t>
            </a:r>
            <a:r>
              <a:t>and</a:t>
            </a:r>
            <a:r>
              <a:rPr spc="-20"/>
              <a:t> </a:t>
            </a:r>
            <a:r>
              <a:t>putting</a:t>
            </a:r>
            <a:r>
              <a:rPr spc="-45"/>
              <a:t> </a:t>
            </a:r>
            <a:r>
              <a:t>down</a:t>
            </a:r>
            <a:r>
              <a:rPr spc="-20"/>
              <a:t> </a:t>
            </a:r>
            <a:r>
              <a:t>the</a:t>
            </a:r>
            <a:r>
              <a:rPr spc="-40"/>
              <a:t> </a:t>
            </a:r>
            <a:r>
              <a:t>gadget</a:t>
            </a:r>
            <a:r>
              <a:rPr spc="-30"/>
              <a:t> </a:t>
            </a:r>
            <a:r>
              <a:t>in</a:t>
            </a:r>
            <a:r>
              <a:rPr spc="-25"/>
              <a:t> </a:t>
            </a:r>
            <a:r>
              <a:t>front</a:t>
            </a:r>
            <a:r>
              <a:rPr spc="-40"/>
              <a:t> </a:t>
            </a:r>
            <a:r>
              <a:t>of</a:t>
            </a:r>
            <a:r>
              <a:rPr spc="-25"/>
              <a:t> his </a:t>
            </a:r>
            <a:r>
              <a:rPr spc="-10"/>
              <a:t>dad’s</a:t>
            </a:r>
            <a:r>
              <a:rPr spc="-50"/>
              <a:t> </a:t>
            </a:r>
            <a:r>
              <a:rPr spc="-10"/>
              <a:t>tombstone.</a:t>
            </a:r>
          </a:p>
        </p:txBody>
      </p:sp>
      <p:sp>
        <p:nvSpPr>
          <p:cNvPr id="109" name="Square"/>
          <p:cNvSpPr/>
          <p:nvPr/>
        </p:nvSpPr>
        <p:spPr>
          <a:xfrm>
            <a:off x="-9793" y="-1531"/>
            <a:ext cx="1270001" cy="1270001"/>
          </a:xfrm>
          <a:prstGeom prst="rect">
            <a:avLst/>
          </a:prstGeom>
          <a:solidFill>
            <a:srgbClr val="DB4431"/>
          </a:solidFill>
          <a:ln w="3175">
            <a:solidFill>
              <a:srgbClr val="CE645C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object 2"/>
          <p:cNvSpPr txBox="1"/>
          <p:nvPr>
            <p:ph type="title"/>
          </p:nvPr>
        </p:nvSpPr>
        <p:spPr>
          <a:xfrm>
            <a:off x="2159254" y="203452"/>
            <a:ext cx="3452496" cy="589281"/>
          </a:xfrm>
          <a:prstGeom prst="rect">
            <a:avLst/>
          </a:prstGeom>
        </p:spPr>
        <p:txBody>
          <a:bodyPr/>
          <a:lstStyle/>
          <a:p>
            <a:pPr indent="12700">
              <a:defRPr b="0" spc="-100" sz="3700">
                <a:latin typeface="Calibri"/>
                <a:ea typeface="Calibri"/>
                <a:cs typeface="Calibri"/>
                <a:sym typeface="Calibri"/>
              </a:defRPr>
            </a:pPr>
            <a:r>
              <a:t>Drawn</a:t>
            </a:r>
            <a:r>
              <a:rPr spc="-200"/>
              <a:t> </a:t>
            </a:r>
            <a:r>
              <a:t>Storyboard</a:t>
            </a:r>
          </a:p>
        </p:txBody>
      </p:sp>
      <p:pic>
        <p:nvPicPr>
          <p:cNvPr id="112" name="object 3" descr="object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676642" y="9401558"/>
            <a:ext cx="1095756" cy="65684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object 4"/>
          <p:cNvSpPr txBox="1"/>
          <p:nvPr>
            <p:ph type="sldNum" sz="quarter" idx="4294967295"/>
          </p:nvPr>
        </p:nvSpPr>
        <p:spPr>
          <a:xfrm>
            <a:off x="6987919" y="9645222"/>
            <a:ext cx="166664" cy="28750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indent="12700">
              <a:lnSpc>
                <a:spcPts val="2300"/>
              </a:lnSpc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object 4"/>
          <p:cNvSpPr txBox="1"/>
          <p:nvPr>
            <p:ph type="sldNum" sz="quarter" idx="4294967295"/>
          </p:nvPr>
        </p:nvSpPr>
        <p:spPr>
          <a:xfrm>
            <a:off x="6987919" y="9645222"/>
            <a:ext cx="166664" cy="28750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indent="12700">
              <a:lnSpc>
                <a:spcPts val="2300"/>
              </a:lnSpc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16" name="object 2"/>
          <p:cNvSpPr txBox="1"/>
          <p:nvPr>
            <p:ph type="title"/>
          </p:nvPr>
        </p:nvSpPr>
        <p:spPr>
          <a:xfrm>
            <a:off x="611530" y="502741"/>
            <a:ext cx="6549340" cy="1612901"/>
          </a:xfrm>
          <a:prstGeom prst="rect">
            <a:avLst/>
          </a:prstGeom>
        </p:spPr>
        <p:txBody>
          <a:bodyPr/>
          <a:lstStyle/>
          <a:p>
            <a:pPr indent="739775">
              <a:spcBef>
                <a:spcPts val="100"/>
              </a:spcBef>
            </a:pPr>
            <a:r>
              <a:t>Script/Scene</a:t>
            </a:r>
            <a:r>
              <a:rPr spc="-100"/>
              <a:t> Sheet</a:t>
            </a:r>
          </a:p>
        </p:txBody>
      </p:sp>
      <p:sp>
        <p:nvSpPr>
          <p:cNvPr id="117" name="object 3"/>
          <p:cNvSpPr txBox="1"/>
          <p:nvPr/>
        </p:nvSpPr>
        <p:spPr>
          <a:xfrm>
            <a:off x="611530" y="2309114"/>
            <a:ext cx="6424930" cy="63621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3670300">
              <a:spcBef>
                <a:spcPts val="100"/>
              </a:spcBef>
              <a:defRPr b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ACT</a:t>
            </a:r>
            <a:r>
              <a:rPr spc="-50"/>
              <a:t> </a:t>
            </a:r>
            <a:r>
              <a:t>ONE</a:t>
            </a:r>
            <a:r>
              <a:rPr spc="-20"/>
              <a:t> </a:t>
            </a:r>
            <a:r>
              <a:t>SCENE</a:t>
            </a:r>
            <a:r>
              <a:rPr spc="-15"/>
              <a:t> </a:t>
            </a:r>
            <a:r>
              <a:rPr spc="-25"/>
              <a:t>ONE</a:t>
            </a:r>
          </a:p>
          <a:p>
            <a:pPr marR="46990" indent="3441700" algn="just">
              <a:lnSpc>
                <a:spcPct val="98600"/>
              </a:lnSpc>
              <a:defRPr spc="-2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(ANNA</a:t>
            </a:r>
            <a:r>
              <a:rPr spc="-95"/>
              <a:t> </a:t>
            </a:r>
            <a:r>
              <a:rPr spc="0"/>
              <a:t>is</a:t>
            </a:r>
            <a:r>
              <a:t> </a:t>
            </a:r>
            <a:r>
              <a:rPr spc="0"/>
              <a:t>a</a:t>
            </a:r>
            <a:r>
              <a:rPr spc="-5"/>
              <a:t> </a:t>
            </a:r>
            <a:r>
              <a:rPr spc="0"/>
              <a:t>high</a:t>
            </a:r>
            <a:r>
              <a:rPr spc="-10"/>
              <a:t> </a:t>
            </a:r>
            <a:r>
              <a:rPr spc="0"/>
              <a:t>school</a:t>
            </a:r>
            <a:r>
              <a:rPr spc="5"/>
              <a:t> </a:t>
            </a:r>
            <a:r>
              <a:rPr spc="-10"/>
              <a:t>student </a:t>
            </a:r>
            <a:r>
              <a:rPr spc="0"/>
              <a:t>working</a:t>
            </a:r>
            <a:r>
              <a:rPr spc="-34"/>
              <a:t> </a:t>
            </a:r>
            <a:r>
              <a:rPr spc="0"/>
              <a:t>her</a:t>
            </a:r>
            <a:r>
              <a:t> </a:t>
            </a:r>
            <a:r>
              <a:rPr spc="0"/>
              <a:t>English</a:t>
            </a:r>
            <a:r>
              <a:rPr spc="-30"/>
              <a:t> </a:t>
            </a:r>
            <a:r>
              <a:rPr spc="0"/>
              <a:t>essay</a:t>
            </a:r>
            <a:r>
              <a:rPr spc="-34"/>
              <a:t> </a:t>
            </a:r>
            <a:r>
              <a:t>until </a:t>
            </a:r>
            <a:r>
              <a:rPr spc="0"/>
              <a:t>she</a:t>
            </a:r>
            <a:r>
              <a:rPr spc="-30"/>
              <a:t> </a:t>
            </a:r>
            <a:r>
              <a:rPr spc="0"/>
              <a:t>hears</a:t>
            </a:r>
            <a:r>
              <a:t> </a:t>
            </a:r>
            <a:r>
              <a:rPr spc="0"/>
              <a:t>a</a:t>
            </a:r>
            <a:r>
              <a:t> </a:t>
            </a:r>
            <a:r>
              <a:rPr spc="0"/>
              <a:t>high</a:t>
            </a:r>
            <a:r>
              <a:rPr spc="-15"/>
              <a:t> </a:t>
            </a:r>
            <a:r>
              <a:rPr spc="0"/>
              <a:t>pitch</a:t>
            </a:r>
            <a:r>
              <a:rPr spc="-30"/>
              <a:t> </a:t>
            </a:r>
            <a:r>
              <a:rPr spc="-10"/>
              <a:t>sound)</a:t>
            </a:r>
          </a:p>
          <a:p>
            <a:pPr>
              <a:spcBef>
                <a:spcPts val="1300"/>
              </a:spcBef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marR="5080" indent="12700">
              <a:lnSpc>
                <a:spcPct val="98700"/>
              </a:lnSpc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(ANNA</a:t>
            </a:r>
            <a:r>
              <a:rPr spc="-90"/>
              <a:t> </a:t>
            </a:r>
            <a:r>
              <a:t>is</a:t>
            </a:r>
            <a:r>
              <a:rPr spc="-15"/>
              <a:t> </a:t>
            </a:r>
            <a:r>
              <a:t>in</a:t>
            </a:r>
            <a:r>
              <a:rPr spc="-5"/>
              <a:t> </a:t>
            </a:r>
            <a:r>
              <a:t>her</a:t>
            </a:r>
            <a:r>
              <a:rPr spc="-5"/>
              <a:t> </a:t>
            </a:r>
            <a:r>
              <a:t>bedroom</a:t>
            </a:r>
            <a:r>
              <a:rPr spc="-20"/>
              <a:t> </a:t>
            </a:r>
            <a:r>
              <a:t>writing</a:t>
            </a:r>
            <a:r>
              <a:rPr spc="-10"/>
              <a:t> </a:t>
            </a:r>
            <a:r>
              <a:t>her</a:t>
            </a:r>
            <a:r>
              <a:rPr spc="-5"/>
              <a:t> </a:t>
            </a:r>
            <a:r>
              <a:t>essay</a:t>
            </a:r>
            <a:r>
              <a:rPr spc="-5"/>
              <a:t> </a:t>
            </a:r>
            <a:r>
              <a:t>on</a:t>
            </a:r>
            <a:r>
              <a:rPr spc="-15"/>
              <a:t> </a:t>
            </a:r>
            <a:r>
              <a:t>her</a:t>
            </a:r>
            <a:r>
              <a:rPr spc="-5"/>
              <a:t> </a:t>
            </a:r>
            <a:r>
              <a:t>computer until</a:t>
            </a:r>
            <a:r>
              <a:rPr spc="-20"/>
              <a:t> </a:t>
            </a:r>
            <a:r>
              <a:rPr spc="-25"/>
              <a:t>she </a:t>
            </a:r>
            <a:r>
              <a:t>hears</a:t>
            </a:r>
            <a:r>
              <a:rPr spc="-34"/>
              <a:t> </a:t>
            </a:r>
            <a:r>
              <a:t>a</a:t>
            </a:r>
            <a:r>
              <a:rPr spc="-15"/>
              <a:t> </a:t>
            </a:r>
            <a:r>
              <a:t>high</a:t>
            </a:r>
            <a:r>
              <a:rPr spc="-15"/>
              <a:t> </a:t>
            </a:r>
            <a:r>
              <a:t>pitch</a:t>
            </a:r>
            <a:r>
              <a:rPr spc="-25"/>
              <a:t> </a:t>
            </a:r>
            <a:r>
              <a:t>sound</a:t>
            </a:r>
            <a:r>
              <a:rPr spc="-20"/>
              <a:t> </a:t>
            </a:r>
            <a:r>
              <a:t>that</a:t>
            </a:r>
            <a:r>
              <a:rPr spc="-30"/>
              <a:t> </a:t>
            </a:r>
            <a:r>
              <a:t>snaps</a:t>
            </a:r>
            <a:r>
              <a:rPr spc="-15"/>
              <a:t> </a:t>
            </a:r>
            <a:r>
              <a:t>her</a:t>
            </a:r>
            <a:r>
              <a:rPr spc="-15"/>
              <a:t> </a:t>
            </a:r>
            <a:r>
              <a:t>out</a:t>
            </a:r>
            <a:r>
              <a:rPr spc="-20"/>
              <a:t> </a:t>
            </a:r>
            <a:r>
              <a:t>of</a:t>
            </a:r>
            <a:r>
              <a:rPr spc="-15"/>
              <a:t> </a:t>
            </a:r>
            <a:r>
              <a:t>her</a:t>
            </a:r>
            <a:r>
              <a:rPr spc="-15"/>
              <a:t> </a:t>
            </a:r>
            <a:r>
              <a:t>focus</a:t>
            </a:r>
            <a:r>
              <a:rPr spc="-20"/>
              <a:t> </a:t>
            </a:r>
            <a:r>
              <a:t>as</a:t>
            </a:r>
            <a:r>
              <a:rPr spc="-25"/>
              <a:t> </a:t>
            </a:r>
            <a:r>
              <a:t>she</a:t>
            </a:r>
            <a:r>
              <a:rPr spc="-10"/>
              <a:t> </a:t>
            </a:r>
            <a:r>
              <a:t>tries</a:t>
            </a:r>
            <a:r>
              <a:rPr spc="-25"/>
              <a:t> to </a:t>
            </a:r>
            <a:r>
              <a:t>focus</a:t>
            </a:r>
            <a:r>
              <a:rPr spc="-34"/>
              <a:t> </a:t>
            </a:r>
            <a:r>
              <a:t>back</a:t>
            </a:r>
            <a:r>
              <a:rPr spc="-25"/>
              <a:t> </a:t>
            </a:r>
            <a:r>
              <a:t>the</a:t>
            </a:r>
            <a:r>
              <a:rPr spc="-20"/>
              <a:t> </a:t>
            </a:r>
            <a:r>
              <a:t>high</a:t>
            </a:r>
            <a:r>
              <a:rPr spc="-15"/>
              <a:t> </a:t>
            </a:r>
            <a:r>
              <a:t>pitch</a:t>
            </a:r>
            <a:r>
              <a:rPr spc="-25"/>
              <a:t> </a:t>
            </a:r>
            <a:r>
              <a:t>sound</a:t>
            </a:r>
            <a:r>
              <a:rPr spc="-20"/>
              <a:t> </a:t>
            </a:r>
            <a:r>
              <a:t>comes</a:t>
            </a:r>
            <a:r>
              <a:rPr spc="-10"/>
              <a:t> </a:t>
            </a:r>
            <a:r>
              <a:t>back</a:t>
            </a:r>
            <a:r>
              <a:rPr spc="-34"/>
              <a:t> </a:t>
            </a:r>
            <a:r>
              <a:rPr spc="-10"/>
              <a:t>again.</a:t>
            </a:r>
          </a:p>
          <a:p>
            <a:pPr marR="876300" indent="12700">
              <a:lnSpc>
                <a:spcPts val="2100"/>
              </a:lnSpc>
              <a:spcBef>
                <a:spcPts val="100"/>
              </a:spcBef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As</a:t>
            </a:r>
            <a:r>
              <a:rPr spc="-20"/>
              <a:t> </a:t>
            </a:r>
            <a:r>
              <a:t>she</a:t>
            </a:r>
            <a:r>
              <a:rPr spc="-5"/>
              <a:t> </a:t>
            </a:r>
            <a:r>
              <a:t>tries</a:t>
            </a:r>
            <a:r>
              <a:rPr spc="-34"/>
              <a:t> </a:t>
            </a:r>
            <a:r>
              <a:t>to</a:t>
            </a:r>
            <a:r>
              <a:rPr spc="-5"/>
              <a:t> </a:t>
            </a:r>
            <a:r>
              <a:t>get</a:t>
            </a:r>
            <a:r>
              <a:rPr spc="-10"/>
              <a:t> </a:t>
            </a:r>
            <a:r>
              <a:t>back</a:t>
            </a:r>
            <a:r>
              <a:rPr spc="-34"/>
              <a:t> </a:t>
            </a:r>
            <a:r>
              <a:t>into</a:t>
            </a:r>
            <a:r>
              <a:rPr spc="-20"/>
              <a:t> </a:t>
            </a:r>
            <a:r>
              <a:t>focus,</a:t>
            </a:r>
            <a:r>
              <a:rPr spc="-15"/>
              <a:t> </a:t>
            </a:r>
            <a:r>
              <a:t>this</a:t>
            </a:r>
            <a:r>
              <a:rPr spc="-20"/>
              <a:t> </a:t>
            </a:r>
            <a:r>
              <a:t>sound</a:t>
            </a:r>
            <a:r>
              <a:rPr spc="-10"/>
              <a:t> </a:t>
            </a:r>
            <a:r>
              <a:t>reminds</a:t>
            </a:r>
            <a:r>
              <a:rPr spc="-15"/>
              <a:t> </a:t>
            </a:r>
            <a:r>
              <a:t>her</a:t>
            </a:r>
            <a:r>
              <a:rPr spc="-10"/>
              <a:t> </a:t>
            </a:r>
            <a:r>
              <a:rPr spc="-25"/>
              <a:t>of </a:t>
            </a:r>
            <a:r>
              <a:t>something,</a:t>
            </a:r>
            <a:r>
              <a:rPr spc="-30"/>
              <a:t> </a:t>
            </a:r>
            <a:r>
              <a:t>she</a:t>
            </a:r>
            <a:r>
              <a:rPr spc="-34"/>
              <a:t> </a:t>
            </a:r>
            <a:r>
              <a:t>decides</a:t>
            </a:r>
            <a:r>
              <a:rPr spc="-40"/>
              <a:t> </a:t>
            </a:r>
            <a:r>
              <a:t>to</a:t>
            </a:r>
            <a:r>
              <a:rPr spc="-25"/>
              <a:t> </a:t>
            </a:r>
            <a:r>
              <a:t>follow</a:t>
            </a:r>
            <a:r>
              <a:rPr spc="-45"/>
              <a:t> </a:t>
            </a:r>
            <a:r>
              <a:rPr spc="-25"/>
              <a:t>it)</a:t>
            </a:r>
          </a:p>
          <a:p>
            <a:pPr indent="12700">
              <a:lnSpc>
                <a:spcPts val="2100"/>
              </a:lnSpc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(She</a:t>
            </a:r>
            <a:r>
              <a:rPr spc="-30"/>
              <a:t> </a:t>
            </a:r>
            <a:r>
              <a:t>grabs</a:t>
            </a:r>
            <a:r>
              <a:rPr spc="-15"/>
              <a:t> </a:t>
            </a:r>
            <a:r>
              <a:t>a</a:t>
            </a:r>
            <a:r>
              <a:rPr spc="-15"/>
              <a:t> </a:t>
            </a:r>
            <a:r>
              <a:t>coat</a:t>
            </a:r>
            <a:r>
              <a:rPr spc="-20"/>
              <a:t> </a:t>
            </a:r>
            <a:r>
              <a:t>and</a:t>
            </a:r>
            <a:r>
              <a:rPr spc="-15"/>
              <a:t> </a:t>
            </a:r>
            <a:r>
              <a:t>puts</a:t>
            </a:r>
            <a:r>
              <a:rPr spc="-30"/>
              <a:t> </a:t>
            </a:r>
            <a:r>
              <a:t>shoes</a:t>
            </a:r>
            <a:r>
              <a:rPr spc="-15"/>
              <a:t> </a:t>
            </a:r>
            <a:r>
              <a:t>on</a:t>
            </a:r>
            <a:r>
              <a:rPr spc="-15"/>
              <a:t> </a:t>
            </a:r>
            <a:r>
              <a:t>as</a:t>
            </a:r>
            <a:r>
              <a:rPr spc="-25"/>
              <a:t> </a:t>
            </a:r>
            <a:r>
              <a:t>she</a:t>
            </a:r>
            <a:r>
              <a:rPr spc="-10"/>
              <a:t> </a:t>
            </a:r>
            <a:r>
              <a:t>walks</a:t>
            </a:r>
            <a:r>
              <a:rPr spc="-20"/>
              <a:t> </a:t>
            </a:r>
            <a:r>
              <a:t>out</a:t>
            </a:r>
            <a:r>
              <a:rPr spc="-25"/>
              <a:t> </a:t>
            </a:r>
            <a:r>
              <a:t>the</a:t>
            </a:r>
            <a:r>
              <a:rPr spc="-15"/>
              <a:t> </a:t>
            </a:r>
            <a:r>
              <a:rPr spc="-10"/>
              <a:t>door)</a:t>
            </a:r>
          </a:p>
          <a:p>
            <a:pPr indent="3670300">
              <a:spcBef>
                <a:spcPts val="1600"/>
              </a:spcBef>
              <a:defRPr b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ACT</a:t>
            </a:r>
            <a:r>
              <a:rPr spc="-50"/>
              <a:t> </a:t>
            </a:r>
            <a:r>
              <a:t>ONE</a:t>
            </a:r>
            <a:r>
              <a:rPr spc="-20"/>
              <a:t> </a:t>
            </a:r>
            <a:r>
              <a:t>SCENE</a:t>
            </a:r>
            <a:r>
              <a:rPr spc="-40"/>
              <a:t> </a:t>
            </a:r>
            <a:r>
              <a:rPr spc="-25"/>
              <a:t>TWO</a:t>
            </a:r>
          </a:p>
          <a:p>
            <a:pPr indent="3441700">
              <a:lnSpc>
                <a:spcPts val="2100"/>
              </a:lnSpc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(ANNA</a:t>
            </a:r>
            <a:r>
              <a:rPr spc="-95"/>
              <a:t> </a:t>
            </a:r>
            <a:r>
              <a:t>walking</a:t>
            </a:r>
            <a:r>
              <a:rPr spc="-30"/>
              <a:t> </a:t>
            </a:r>
            <a:r>
              <a:t>through</a:t>
            </a:r>
            <a:r>
              <a:rPr spc="-5"/>
              <a:t> </a:t>
            </a:r>
            <a:r>
              <a:rPr spc="-25"/>
              <a:t>the</a:t>
            </a:r>
          </a:p>
          <a:p>
            <a:pPr indent="3441700">
              <a:lnSpc>
                <a:spcPts val="2100"/>
              </a:lnSpc>
              <a:defRPr spc="-1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woods)</a:t>
            </a:r>
          </a:p>
          <a:p>
            <a:pPr>
              <a:spcBef>
                <a:spcPts val="1300"/>
              </a:spcBef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marR="225425" indent="12700">
              <a:lnSpc>
                <a:spcPct val="98600"/>
              </a:lnSpc>
              <a:defRPr spc="-1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(As</a:t>
            </a:r>
            <a:r>
              <a:rPr spc="-104"/>
              <a:t> </a:t>
            </a:r>
            <a:r>
              <a:rPr spc="-20"/>
              <a:t>ANNA</a:t>
            </a:r>
            <a:r>
              <a:rPr spc="-104"/>
              <a:t> </a:t>
            </a:r>
            <a:r>
              <a:rPr spc="0"/>
              <a:t>approaches</a:t>
            </a:r>
            <a:r>
              <a:rPr spc="-60"/>
              <a:t> </a:t>
            </a:r>
            <a:r>
              <a:rPr spc="0"/>
              <a:t>the</a:t>
            </a:r>
            <a:r>
              <a:rPr spc="-20"/>
              <a:t> </a:t>
            </a:r>
            <a:r>
              <a:rPr spc="0"/>
              <a:t>woods</a:t>
            </a:r>
            <a:r>
              <a:rPr spc="-20"/>
              <a:t> </a:t>
            </a:r>
            <a:r>
              <a:rPr spc="0"/>
              <a:t>the</a:t>
            </a:r>
            <a:r>
              <a:rPr spc="-20"/>
              <a:t> </a:t>
            </a:r>
            <a:r>
              <a:rPr spc="0"/>
              <a:t>sound</a:t>
            </a:r>
            <a:r>
              <a:rPr spc="-20"/>
              <a:t> </a:t>
            </a:r>
            <a:r>
              <a:rPr spc="0"/>
              <a:t>gets</a:t>
            </a:r>
            <a:r>
              <a:rPr spc="-25"/>
              <a:t> </a:t>
            </a:r>
            <a:r>
              <a:rPr spc="0"/>
              <a:t>louder</a:t>
            </a:r>
            <a:r>
              <a:rPr spc="-20"/>
              <a:t> </a:t>
            </a:r>
            <a:r>
              <a:rPr spc="0"/>
              <a:t>and</a:t>
            </a:r>
            <a:r>
              <a:rPr spc="-30"/>
              <a:t> </a:t>
            </a:r>
            <a:r>
              <a:t>louder. </a:t>
            </a:r>
            <a:r>
              <a:rPr spc="0"/>
              <a:t>Then</a:t>
            </a:r>
            <a:r>
              <a:rPr spc="-30"/>
              <a:t> </a:t>
            </a:r>
            <a:r>
              <a:rPr spc="0"/>
              <a:t>she</a:t>
            </a:r>
            <a:r>
              <a:rPr spc="-30"/>
              <a:t> </a:t>
            </a:r>
            <a:r>
              <a:rPr spc="0"/>
              <a:t>stops</a:t>
            </a:r>
            <a:r>
              <a:rPr spc="-20"/>
              <a:t> </a:t>
            </a:r>
            <a:r>
              <a:rPr spc="0"/>
              <a:t>in</a:t>
            </a:r>
            <a:r>
              <a:rPr spc="-20"/>
              <a:t> </a:t>
            </a:r>
            <a:r>
              <a:rPr spc="0"/>
              <a:t>front</a:t>
            </a:r>
            <a:r>
              <a:rPr spc="-15"/>
              <a:t> </a:t>
            </a:r>
            <a:r>
              <a:rPr spc="0"/>
              <a:t>of</a:t>
            </a:r>
            <a:r>
              <a:rPr spc="-20"/>
              <a:t> </a:t>
            </a:r>
            <a:r>
              <a:rPr spc="0"/>
              <a:t>an</a:t>
            </a:r>
            <a:r>
              <a:rPr spc="-25"/>
              <a:t> </a:t>
            </a:r>
            <a:r>
              <a:rPr spc="0"/>
              <a:t>old</a:t>
            </a:r>
            <a:r>
              <a:rPr spc="-20"/>
              <a:t> </a:t>
            </a:r>
            <a:r>
              <a:rPr spc="0"/>
              <a:t>garage</a:t>
            </a:r>
            <a:r>
              <a:rPr spc="-20"/>
              <a:t> </a:t>
            </a:r>
            <a:r>
              <a:rPr spc="0"/>
              <a:t>where</a:t>
            </a:r>
            <a:r>
              <a:rPr spc="-25"/>
              <a:t> </a:t>
            </a:r>
            <a:r>
              <a:rPr spc="0"/>
              <a:t>the</a:t>
            </a:r>
            <a:r>
              <a:rPr spc="-20"/>
              <a:t> </a:t>
            </a:r>
            <a:r>
              <a:rPr spc="0"/>
              <a:t>sound</a:t>
            </a:r>
            <a:r>
              <a:rPr spc="-20"/>
              <a:t> </a:t>
            </a:r>
            <a:r>
              <a:rPr spc="0"/>
              <a:t>seems</a:t>
            </a:r>
            <a:r>
              <a:rPr spc="-20"/>
              <a:t> </a:t>
            </a:r>
            <a:r>
              <a:rPr spc="-25"/>
              <a:t>to </a:t>
            </a:r>
            <a:r>
              <a:t>stop)</a:t>
            </a:r>
          </a:p>
          <a:p>
            <a:pPr marR="105410" indent="12700">
              <a:lnSpc>
                <a:spcPct val="98700"/>
              </a:lnSpc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(As</a:t>
            </a:r>
            <a:r>
              <a:rPr spc="-45"/>
              <a:t> </a:t>
            </a:r>
            <a:r>
              <a:t>she</a:t>
            </a:r>
            <a:r>
              <a:rPr spc="-30"/>
              <a:t> </a:t>
            </a:r>
            <a:r>
              <a:t>seems</a:t>
            </a:r>
            <a:r>
              <a:rPr spc="-40"/>
              <a:t> </a:t>
            </a:r>
            <a:r>
              <a:t>confused,</a:t>
            </a:r>
            <a:r>
              <a:rPr spc="-30"/>
              <a:t> </a:t>
            </a:r>
            <a:r>
              <a:t>she</a:t>
            </a:r>
            <a:r>
              <a:rPr spc="-45"/>
              <a:t> </a:t>
            </a:r>
            <a:r>
              <a:t>isn’t</a:t>
            </a:r>
            <a:r>
              <a:rPr spc="-34"/>
              <a:t> </a:t>
            </a:r>
            <a:r>
              <a:t>as</a:t>
            </a:r>
            <a:r>
              <a:rPr spc="-40"/>
              <a:t> </a:t>
            </a:r>
            <a:r>
              <a:t>scared,</a:t>
            </a:r>
            <a:r>
              <a:rPr spc="-45"/>
              <a:t> </a:t>
            </a:r>
            <a:r>
              <a:t>as</a:t>
            </a:r>
            <a:r>
              <a:rPr spc="-30"/>
              <a:t> </a:t>
            </a:r>
            <a:r>
              <a:t>this</a:t>
            </a:r>
            <a:r>
              <a:rPr spc="-45"/>
              <a:t> </a:t>
            </a:r>
            <a:r>
              <a:t>was</a:t>
            </a:r>
            <a:r>
              <a:rPr spc="-40"/>
              <a:t> </a:t>
            </a:r>
            <a:r>
              <a:t>her</a:t>
            </a:r>
            <a:r>
              <a:rPr spc="-34"/>
              <a:t> </a:t>
            </a:r>
            <a:r>
              <a:rPr spc="-10"/>
              <a:t>dad’s</a:t>
            </a:r>
            <a:r>
              <a:rPr spc="-45"/>
              <a:t> </a:t>
            </a:r>
            <a:r>
              <a:rPr spc="-25"/>
              <a:t>old </a:t>
            </a:r>
            <a:r>
              <a:t>garage.</a:t>
            </a:r>
            <a:r>
              <a:rPr spc="-34"/>
              <a:t> </a:t>
            </a:r>
            <a:r>
              <a:t>She</a:t>
            </a:r>
            <a:r>
              <a:rPr spc="-10"/>
              <a:t> </a:t>
            </a:r>
            <a:r>
              <a:t>hasn’t</a:t>
            </a:r>
            <a:r>
              <a:rPr spc="-5"/>
              <a:t> </a:t>
            </a:r>
            <a:r>
              <a:t>opened</a:t>
            </a:r>
            <a:r>
              <a:rPr spc="-10"/>
              <a:t> </a:t>
            </a:r>
            <a:r>
              <a:t>it</a:t>
            </a:r>
            <a:r>
              <a:rPr spc="-10"/>
              <a:t> </a:t>
            </a:r>
            <a:r>
              <a:t>ever</a:t>
            </a:r>
            <a:r>
              <a:rPr spc="-30"/>
              <a:t> </a:t>
            </a:r>
            <a:r>
              <a:t>since</a:t>
            </a:r>
            <a:r>
              <a:rPr spc="-10"/>
              <a:t> </a:t>
            </a:r>
            <a:r>
              <a:t>her</a:t>
            </a:r>
            <a:r>
              <a:rPr spc="-20"/>
              <a:t> </a:t>
            </a:r>
            <a:r>
              <a:t>dad</a:t>
            </a:r>
            <a:r>
              <a:rPr spc="-5"/>
              <a:t> </a:t>
            </a:r>
            <a:r>
              <a:t>passed</a:t>
            </a:r>
            <a:r>
              <a:rPr spc="-5"/>
              <a:t> </a:t>
            </a:r>
            <a:r>
              <a:rPr spc="-10"/>
              <a:t>away” </a:t>
            </a:r>
            <a:r>
              <a:t>ANNA:</a:t>
            </a:r>
            <a:r>
              <a:rPr spc="-40"/>
              <a:t> </a:t>
            </a:r>
            <a:r>
              <a:t>“sigh”</a:t>
            </a:r>
            <a:r>
              <a:rPr spc="-34"/>
              <a:t> </a:t>
            </a:r>
            <a:r>
              <a:t>[enters</a:t>
            </a:r>
            <a:r>
              <a:rPr spc="-55"/>
              <a:t> </a:t>
            </a:r>
            <a:r>
              <a:t>in</a:t>
            </a:r>
            <a:r>
              <a:rPr spc="-40"/>
              <a:t> </a:t>
            </a:r>
            <a:r>
              <a:t>passcode</a:t>
            </a:r>
            <a:r>
              <a:rPr spc="-30"/>
              <a:t> </a:t>
            </a:r>
            <a:r>
              <a:t>for</a:t>
            </a:r>
            <a:r>
              <a:rPr spc="-40"/>
              <a:t> </a:t>
            </a:r>
            <a:r>
              <a:t>the</a:t>
            </a:r>
            <a:r>
              <a:rPr spc="-40"/>
              <a:t> </a:t>
            </a:r>
            <a:r>
              <a:t>garage</a:t>
            </a:r>
            <a:r>
              <a:rPr spc="-55"/>
              <a:t> </a:t>
            </a:r>
            <a:r>
              <a:t>to</a:t>
            </a:r>
            <a:r>
              <a:rPr spc="-34"/>
              <a:t> </a:t>
            </a:r>
            <a:r>
              <a:rPr spc="-10"/>
              <a:t>open]</a:t>
            </a:r>
          </a:p>
          <a:p>
            <a:pPr indent="12700"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(The</a:t>
            </a:r>
            <a:r>
              <a:rPr spc="-25"/>
              <a:t> </a:t>
            </a:r>
            <a:r>
              <a:t>garage</a:t>
            </a:r>
            <a:r>
              <a:rPr spc="-40"/>
              <a:t> </a:t>
            </a:r>
            <a:r>
              <a:t>rumbles</a:t>
            </a:r>
            <a:r>
              <a:rPr spc="-25"/>
              <a:t> </a:t>
            </a:r>
            <a:r>
              <a:t>as</a:t>
            </a:r>
            <a:r>
              <a:rPr spc="-25"/>
              <a:t> </a:t>
            </a:r>
            <a:r>
              <a:t>it</a:t>
            </a:r>
            <a:r>
              <a:rPr spc="-25"/>
              <a:t> </a:t>
            </a:r>
            <a:r>
              <a:t>opens</a:t>
            </a:r>
            <a:r>
              <a:rPr spc="-25"/>
              <a:t> </a:t>
            </a:r>
            <a:r>
              <a:t>like</a:t>
            </a:r>
            <a:r>
              <a:rPr spc="-20"/>
              <a:t> </a:t>
            </a:r>
            <a:r>
              <a:t>a</a:t>
            </a:r>
            <a:r>
              <a:rPr spc="-25"/>
              <a:t> </a:t>
            </a:r>
            <a:r>
              <a:t>sign</a:t>
            </a:r>
            <a:r>
              <a:rPr spc="-25"/>
              <a:t> </a:t>
            </a:r>
            <a:r>
              <a:t>of</a:t>
            </a:r>
            <a:r>
              <a:rPr spc="-25"/>
              <a:t> </a:t>
            </a:r>
            <a:r>
              <a:rPr spc="-10"/>
              <a:t>relief)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object 4"/>
          <p:cNvSpPr txBox="1"/>
          <p:nvPr>
            <p:ph type="sldNum" sz="quarter" idx="4294967295"/>
          </p:nvPr>
        </p:nvSpPr>
        <p:spPr>
          <a:xfrm>
            <a:off x="6987919" y="9645222"/>
            <a:ext cx="166664" cy="28750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indent="12700">
              <a:lnSpc>
                <a:spcPts val="2300"/>
              </a:lnSpc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20" name="object 2"/>
          <p:cNvSpPr txBox="1"/>
          <p:nvPr>
            <p:ph type="title"/>
          </p:nvPr>
        </p:nvSpPr>
        <p:spPr>
          <a:xfrm>
            <a:off x="611530" y="502741"/>
            <a:ext cx="6549340" cy="1612901"/>
          </a:xfrm>
          <a:prstGeom prst="rect">
            <a:avLst/>
          </a:prstGeom>
        </p:spPr>
        <p:txBody>
          <a:bodyPr/>
          <a:lstStyle/>
          <a:p>
            <a:pPr indent="739775">
              <a:spcBef>
                <a:spcPts val="100"/>
              </a:spcBef>
            </a:pPr>
            <a:r>
              <a:t>Script/Scene</a:t>
            </a:r>
            <a:r>
              <a:rPr spc="-100"/>
              <a:t> Sheet</a:t>
            </a:r>
          </a:p>
        </p:txBody>
      </p:sp>
      <p:sp>
        <p:nvSpPr>
          <p:cNvPr id="121" name="object 3"/>
          <p:cNvSpPr txBox="1"/>
          <p:nvPr>
            <p:ph type="body" idx="1"/>
          </p:nvPr>
        </p:nvSpPr>
        <p:spPr>
          <a:xfrm>
            <a:off x="611529" y="2354071"/>
            <a:ext cx="6447792" cy="6732269"/>
          </a:xfrm>
          <a:prstGeom prst="rect">
            <a:avLst/>
          </a:prstGeom>
        </p:spPr>
        <p:txBody>
          <a:bodyPr/>
          <a:lstStyle/>
          <a:p>
            <a:pPr indent="3670300">
              <a:spcBef>
                <a:spcPts val="100"/>
              </a:spcBef>
            </a:pPr>
            <a:r>
              <a:t>ACT</a:t>
            </a:r>
            <a:r>
              <a:rPr spc="-100"/>
              <a:t> </a:t>
            </a:r>
            <a:r>
              <a:t>TWO</a:t>
            </a:r>
            <a:r>
              <a:rPr spc="-100"/>
              <a:t> </a:t>
            </a:r>
            <a:r>
              <a:t>SCENE</a:t>
            </a:r>
            <a:r>
              <a:rPr spc="-100"/>
              <a:t> THREE</a:t>
            </a:r>
            <a:endParaRPr spc="-100"/>
          </a:p>
          <a:p>
            <a:pPr indent="4127500">
              <a:defRPr b="0" spc="-100"/>
            </a:pPr>
            <a:r>
              <a:t>(ANNA </a:t>
            </a:r>
            <a:r>
              <a:rPr spc="0"/>
              <a:t>in the </a:t>
            </a:r>
            <a:r>
              <a:t>garage)</a:t>
            </a:r>
          </a:p>
          <a:p>
            <a:pPr marR="243204" indent="12700">
              <a:lnSpc>
                <a:spcPts val="2100"/>
              </a:lnSpc>
              <a:spcBef>
                <a:spcPts val="1800"/>
              </a:spcBef>
              <a:defRPr b="0" spc="-100"/>
            </a:pPr>
            <a:r>
              <a:t>[ANNA </a:t>
            </a:r>
            <a:r>
              <a:rPr spc="0"/>
              <a:t>walks</a:t>
            </a:r>
            <a:r>
              <a:t> </a:t>
            </a:r>
            <a:r>
              <a:rPr spc="0"/>
              <a:t>around</a:t>
            </a:r>
            <a:r>
              <a:t> </a:t>
            </a:r>
            <a:r>
              <a:rPr spc="0"/>
              <a:t>the</a:t>
            </a:r>
            <a:r>
              <a:t> </a:t>
            </a:r>
            <a:r>
              <a:rPr spc="0"/>
              <a:t>garage</a:t>
            </a:r>
            <a:r>
              <a:t> </a:t>
            </a:r>
            <a:r>
              <a:rPr spc="0"/>
              <a:t>thinking</a:t>
            </a:r>
            <a:r>
              <a:t> </a:t>
            </a:r>
            <a:r>
              <a:rPr spc="0"/>
              <a:t>of</a:t>
            </a:r>
            <a:r>
              <a:t> </a:t>
            </a:r>
            <a:r>
              <a:rPr spc="0"/>
              <a:t>the</a:t>
            </a:r>
            <a:r>
              <a:t> </a:t>
            </a:r>
            <a:r>
              <a:rPr spc="0"/>
              <a:t>memories</a:t>
            </a:r>
            <a:r>
              <a:t> </a:t>
            </a:r>
            <a:r>
              <a:rPr spc="0"/>
              <a:t>with</a:t>
            </a:r>
            <a:r>
              <a:t> her </a:t>
            </a:r>
            <a:r>
              <a:rPr spc="0"/>
              <a:t>dad</a:t>
            </a:r>
            <a:r>
              <a:t> </a:t>
            </a:r>
            <a:r>
              <a:rPr spc="0"/>
              <a:t>when</a:t>
            </a:r>
            <a:r>
              <a:t> </a:t>
            </a:r>
            <a:r>
              <a:rPr spc="0"/>
              <a:t>she</a:t>
            </a:r>
            <a:r>
              <a:t> </a:t>
            </a:r>
            <a:r>
              <a:rPr spc="0"/>
              <a:t>used</a:t>
            </a:r>
            <a:r>
              <a:t> </a:t>
            </a:r>
            <a:r>
              <a:rPr spc="0"/>
              <a:t>to</a:t>
            </a:r>
            <a:r>
              <a:t> </a:t>
            </a:r>
            <a:r>
              <a:rPr spc="0"/>
              <a:t>sit</a:t>
            </a:r>
            <a:r>
              <a:t> </a:t>
            </a:r>
            <a:r>
              <a:rPr spc="0"/>
              <a:t>on</a:t>
            </a:r>
            <a:r>
              <a:t> </a:t>
            </a:r>
            <a:r>
              <a:rPr spc="0"/>
              <a:t>the</a:t>
            </a:r>
            <a:r>
              <a:t> </a:t>
            </a:r>
            <a:r>
              <a:rPr spc="0"/>
              <a:t>side</a:t>
            </a:r>
            <a:r>
              <a:t> </a:t>
            </a:r>
            <a:r>
              <a:rPr spc="0"/>
              <a:t>while</a:t>
            </a:r>
            <a:r>
              <a:t> </a:t>
            </a:r>
            <a:r>
              <a:rPr spc="0"/>
              <a:t>her</a:t>
            </a:r>
            <a:r>
              <a:t> </a:t>
            </a:r>
            <a:r>
              <a:rPr spc="0"/>
              <a:t>dad</a:t>
            </a:r>
            <a:r>
              <a:t> worked]</a:t>
            </a:r>
          </a:p>
          <a:p>
            <a:pPr marR="36194" indent="12700">
              <a:lnSpc>
                <a:spcPct val="98600"/>
              </a:lnSpc>
              <a:defRPr b="0"/>
            </a:pPr>
            <a:r>
              <a:t>(As</a:t>
            </a:r>
            <a:r>
              <a:rPr spc="-100"/>
              <a:t> </a:t>
            </a:r>
            <a:r>
              <a:t>she</a:t>
            </a:r>
            <a:r>
              <a:rPr spc="-100"/>
              <a:t> </a:t>
            </a:r>
            <a:r>
              <a:t>takes</a:t>
            </a:r>
            <a:r>
              <a:rPr spc="-100"/>
              <a:t> </a:t>
            </a:r>
            <a:r>
              <a:t>a</a:t>
            </a:r>
            <a:r>
              <a:rPr spc="-100"/>
              <a:t> </a:t>
            </a:r>
            <a:r>
              <a:t>closer</a:t>
            </a:r>
            <a:r>
              <a:rPr spc="-100"/>
              <a:t> </a:t>
            </a:r>
            <a:r>
              <a:t>look</a:t>
            </a:r>
            <a:r>
              <a:rPr spc="-100"/>
              <a:t> </a:t>
            </a:r>
            <a:r>
              <a:t>at</a:t>
            </a:r>
            <a:r>
              <a:rPr spc="-100"/>
              <a:t> </a:t>
            </a:r>
            <a:r>
              <a:t>the</a:t>
            </a:r>
            <a:r>
              <a:rPr spc="-100"/>
              <a:t> </a:t>
            </a:r>
            <a:r>
              <a:t>table</a:t>
            </a:r>
            <a:r>
              <a:rPr spc="-100"/>
              <a:t> </a:t>
            </a:r>
            <a:r>
              <a:t>beneath</a:t>
            </a:r>
            <a:r>
              <a:rPr spc="-100"/>
              <a:t> </a:t>
            </a:r>
            <a:r>
              <a:t>the</a:t>
            </a:r>
            <a:r>
              <a:rPr spc="-100"/>
              <a:t> </a:t>
            </a:r>
            <a:r>
              <a:t>papers</a:t>
            </a:r>
            <a:r>
              <a:rPr spc="-100"/>
              <a:t> </a:t>
            </a:r>
            <a:r>
              <a:t>there</a:t>
            </a:r>
            <a:r>
              <a:rPr spc="-100"/>
              <a:t> seems </a:t>
            </a:r>
            <a:r>
              <a:t>to</a:t>
            </a:r>
            <a:r>
              <a:rPr spc="-100"/>
              <a:t> </a:t>
            </a:r>
            <a:r>
              <a:t>be</a:t>
            </a:r>
            <a:r>
              <a:rPr spc="-100"/>
              <a:t> </a:t>
            </a:r>
            <a:r>
              <a:t>something</a:t>
            </a:r>
            <a:r>
              <a:rPr spc="-100"/>
              <a:t> familiar. </a:t>
            </a:r>
            <a:r>
              <a:t>His</a:t>
            </a:r>
            <a:r>
              <a:rPr spc="-100"/>
              <a:t> </a:t>
            </a:r>
            <a:r>
              <a:t>OLD</a:t>
            </a:r>
            <a:r>
              <a:rPr spc="-100"/>
              <a:t> </a:t>
            </a:r>
            <a:r>
              <a:t>CAMERA.</a:t>
            </a:r>
            <a:r>
              <a:rPr spc="-200"/>
              <a:t> </a:t>
            </a:r>
            <a:r>
              <a:t>As</a:t>
            </a:r>
            <a:r>
              <a:rPr spc="-100"/>
              <a:t> </a:t>
            </a:r>
            <a:r>
              <a:t>she</a:t>
            </a:r>
            <a:r>
              <a:rPr spc="-100"/>
              <a:t> </a:t>
            </a:r>
            <a:r>
              <a:t>quickly</a:t>
            </a:r>
            <a:r>
              <a:rPr spc="-100"/>
              <a:t> reveal </a:t>
            </a:r>
            <a:r>
              <a:t>the</a:t>
            </a:r>
            <a:r>
              <a:rPr spc="-100"/>
              <a:t> </a:t>
            </a:r>
            <a:r>
              <a:t>camera</a:t>
            </a:r>
            <a:r>
              <a:rPr spc="-100"/>
              <a:t> </a:t>
            </a:r>
            <a:r>
              <a:t>and</a:t>
            </a:r>
            <a:r>
              <a:rPr spc="-100"/>
              <a:t> </a:t>
            </a:r>
            <a:r>
              <a:t>took</a:t>
            </a:r>
            <a:r>
              <a:rPr spc="-100"/>
              <a:t> </a:t>
            </a:r>
            <a:r>
              <a:t>a</a:t>
            </a:r>
            <a:r>
              <a:rPr spc="-100"/>
              <a:t> </a:t>
            </a:r>
            <a:r>
              <a:t>closer</a:t>
            </a:r>
            <a:r>
              <a:rPr spc="-100"/>
              <a:t> </a:t>
            </a:r>
            <a:r>
              <a:t>look</a:t>
            </a:r>
            <a:r>
              <a:rPr spc="-100"/>
              <a:t> </a:t>
            </a:r>
            <a:r>
              <a:t>at</a:t>
            </a:r>
            <a:r>
              <a:rPr spc="-100"/>
              <a:t> </a:t>
            </a:r>
            <a:r>
              <a:t>it</a:t>
            </a:r>
            <a:r>
              <a:rPr spc="-100"/>
              <a:t> </a:t>
            </a:r>
            <a:r>
              <a:t>she</a:t>
            </a:r>
            <a:r>
              <a:rPr spc="-100"/>
              <a:t> </a:t>
            </a:r>
            <a:r>
              <a:t>confirmed</a:t>
            </a:r>
            <a:r>
              <a:rPr spc="-100"/>
              <a:t> </a:t>
            </a:r>
            <a:r>
              <a:t>her</a:t>
            </a:r>
            <a:r>
              <a:rPr spc="-100"/>
              <a:t> guess)</a:t>
            </a:r>
            <a:endParaRPr spc="-100"/>
          </a:p>
          <a:p>
            <a:pPr indent="3670300">
              <a:spcBef>
                <a:spcPts val="1600"/>
              </a:spcBef>
            </a:pPr>
            <a:r>
              <a:t>ACT</a:t>
            </a:r>
            <a:r>
              <a:rPr spc="-100"/>
              <a:t> </a:t>
            </a:r>
            <a:r>
              <a:t>TWO</a:t>
            </a:r>
            <a:r>
              <a:rPr spc="-100"/>
              <a:t> </a:t>
            </a:r>
            <a:r>
              <a:t>SCENE</a:t>
            </a:r>
            <a:r>
              <a:rPr spc="-100"/>
              <a:t> FOUR</a:t>
            </a:r>
            <a:endParaRPr spc="-100"/>
          </a:p>
          <a:p>
            <a:pPr indent="3441700">
              <a:defRPr b="0"/>
            </a:pPr>
            <a:r>
              <a:t>(ANNA</a:t>
            </a:r>
            <a:r>
              <a:rPr spc="-100"/>
              <a:t> </a:t>
            </a:r>
            <a:r>
              <a:t>fixes</a:t>
            </a:r>
            <a:r>
              <a:rPr spc="-100"/>
              <a:t> </a:t>
            </a:r>
            <a:r>
              <a:t>the</a:t>
            </a:r>
            <a:r>
              <a:rPr spc="-100"/>
              <a:t> camera)</a:t>
            </a:r>
            <a:endParaRPr spc="-100"/>
          </a:p>
          <a:p>
            <a:pPr marR="460375" indent="12700">
              <a:lnSpc>
                <a:spcPts val="2100"/>
              </a:lnSpc>
              <a:spcBef>
                <a:spcPts val="1800"/>
              </a:spcBef>
              <a:defRPr b="0" spc="-100"/>
            </a:pPr>
            <a:r>
              <a:t>[ANNA </a:t>
            </a:r>
            <a:r>
              <a:rPr spc="0"/>
              <a:t>fixing</a:t>
            </a:r>
            <a:r>
              <a:t> </a:t>
            </a:r>
            <a:r>
              <a:rPr spc="0"/>
              <a:t>the</a:t>
            </a:r>
            <a:r>
              <a:t> </a:t>
            </a:r>
            <a:r>
              <a:rPr spc="0"/>
              <a:t>camera</a:t>
            </a:r>
            <a:r>
              <a:t> </a:t>
            </a:r>
            <a:r>
              <a:rPr spc="0"/>
              <a:t>in</a:t>
            </a:r>
            <a:r>
              <a:t> </a:t>
            </a:r>
            <a:r>
              <a:rPr spc="0"/>
              <a:t>a</a:t>
            </a:r>
            <a:r>
              <a:t> </a:t>
            </a:r>
            <a:r>
              <a:rPr spc="0"/>
              <a:t>montage</a:t>
            </a:r>
            <a:r>
              <a:t> </a:t>
            </a:r>
            <a:r>
              <a:rPr spc="0"/>
              <a:t>(As</a:t>
            </a:r>
            <a:r>
              <a:t> </a:t>
            </a:r>
            <a:r>
              <a:rPr spc="0"/>
              <a:t>she</a:t>
            </a:r>
            <a:r>
              <a:t> </a:t>
            </a:r>
            <a:r>
              <a:rPr spc="0"/>
              <a:t>thinks</a:t>
            </a:r>
            <a:r>
              <a:t> </a:t>
            </a:r>
            <a:r>
              <a:rPr spc="0"/>
              <a:t>of</a:t>
            </a:r>
            <a:r>
              <a:t> </a:t>
            </a:r>
            <a:r>
              <a:rPr spc="0"/>
              <a:t>her</a:t>
            </a:r>
            <a:r>
              <a:t> dad </a:t>
            </a:r>
            <a:r>
              <a:rPr spc="0"/>
              <a:t>guiding</a:t>
            </a:r>
            <a:r>
              <a:t> </a:t>
            </a:r>
            <a:r>
              <a:rPr spc="0"/>
              <a:t>her</a:t>
            </a:r>
            <a:r>
              <a:t> </a:t>
            </a:r>
            <a:r>
              <a:rPr spc="0"/>
              <a:t>through</a:t>
            </a:r>
            <a:r>
              <a:t> it)]</a:t>
            </a:r>
          </a:p>
          <a:p>
            <a:pPr>
              <a:spcBef>
                <a:spcPts val="1200"/>
              </a:spcBef>
            </a:pPr>
          </a:p>
          <a:p>
            <a:pPr indent="3257550"/>
            <a:r>
              <a:t>ACT</a:t>
            </a:r>
            <a:r>
              <a:rPr spc="-100"/>
              <a:t> </a:t>
            </a:r>
            <a:r>
              <a:t>TWO</a:t>
            </a:r>
            <a:r>
              <a:rPr spc="-100"/>
              <a:t> </a:t>
            </a:r>
            <a:r>
              <a:t>SCENE</a:t>
            </a:r>
            <a:r>
              <a:rPr spc="-100"/>
              <a:t> FIVE</a:t>
            </a:r>
            <a:endParaRPr spc="-100"/>
          </a:p>
          <a:p>
            <a:pPr indent="3441700">
              <a:lnSpc>
                <a:spcPts val="2100"/>
              </a:lnSpc>
              <a:defRPr b="0" spc="-100"/>
            </a:pPr>
            <a:r>
              <a:t>(ANNA </a:t>
            </a:r>
            <a:r>
              <a:rPr spc="0"/>
              <a:t>puts</a:t>
            </a:r>
            <a:r>
              <a:t> </a:t>
            </a:r>
            <a:r>
              <a:rPr spc="0"/>
              <a:t>the</a:t>
            </a:r>
            <a:r>
              <a:t> </a:t>
            </a:r>
            <a:r>
              <a:rPr spc="0"/>
              <a:t>fixed</a:t>
            </a:r>
            <a:r>
              <a:t> </a:t>
            </a:r>
            <a:r>
              <a:rPr spc="0"/>
              <a:t>camera</a:t>
            </a:r>
            <a:r>
              <a:t> in</a:t>
            </a:r>
          </a:p>
          <a:p>
            <a:pPr indent="3441700">
              <a:lnSpc>
                <a:spcPts val="2100"/>
              </a:lnSpc>
              <a:defRPr b="0"/>
            </a:pPr>
            <a:r>
              <a:t>front</a:t>
            </a:r>
            <a:r>
              <a:rPr spc="-100"/>
              <a:t> </a:t>
            </a:r>
            <a:r>
              <a:t>of</a:t>
            </a:r>
            <a:r>
              <a:rPr spc="-100"/>
              <a:t> </a:t>
            </a:r>
            <a:r>
              <a:t>her</a:t>
            </a:r>
            <a:r>
              <a:rPr spc="-100"/>
              <a:t> dad’s grave)</a:t>
            </a:r>
            <a:endParaRPr spc="-100"/>
          </a:p>
          <a:p>
            <a:pPr indent="12700">
              <a:spcBef>
                <a:spcPts val="1600"/>
              </a:spcBef>
              <a:defRPr b="0" spc="-100"/>
            </a:pPr>
            <a:r>
              <a:t>[ANNA </a:t>
            </a:r>
            <a:r>
              <a:rPr spc="0"/>
              <a:t>putting</a:t>
            </a:r>
            <a:r>
              <a:t> </a:t>
            </a:r>
            <a:r>
              <a:rPr spc="0"/>
              <a:t>the</a:t>
            </a:r>
            <a:r>
              <a:t> </a:t>
            </a:r>
            <a:r>
              <a:rPr spc="0"/>
              <a:t>camera</a:t>
            </a:r>
            <a:r>
              <a:t> </a:t>
            </a:r>
            <a:r>
              <a:rPr spc="0"/>
              <a:t>in</a:t>
            </a:r>
            <a:r>
              <a:t> </a:t>
            </a:r>
            <a:r>
              <a:rPr spc="0"/>
              <a:t>front</a:t>
            </a:r>
            <a:r>
              <a:t> </a:t>
            </a:r>
            <a:r>
              <a:rPr spc="0"/>
              <a:t>of</a:t>
            </a:r>
            <a:r>
              <a:t> </a:t>
            </a:r>
            <a:r>
              <a:rPr spc="0"/>
              <a:t>his</a:t>
            </a:r>
            <a:r>
              <a:t> grave]</a:t>
            </a:r>
          </a:p>
          <a:p>
            <a:pPr indent="101600" algn="ctr">
              <a:spcBef>
                <a:spcPts val="1600"/>
              </a:spcBef>
              <a:defRPr b="0" spc="-100"/>
            </a:pPr>
            <a:r>
              <a:t>ANNA</a:t>
            </a:r>
          </a:p>
          <a:p>
            <a:pPr marR="105410" indent="12700">
              <a:lnSpc>
                <a:spcPct val="98600"/>
              </a:lnSpc>
              <a:defRPr b="0"/>
            </a:pPr>
            <a:r>
              <a:t>“Thank</a:t>
            </a:r>
            <a:r>
              <a:rPr spc="-100"/>
              <a:t> </a:t>
            </a:r>
            <a:r>
              <a:t>you,</a:t>
            </a:r>
            <a:r>
              <a:rPr spc="-100"/>
              <a:t> </a:t>
            </a:r>
            <a:r>
              <a:t>Dad.</a:t>
            </a:r>
            <a:r>
              <a:rPr spc="-100"/>
              <a:t> </a:t>
            </a:r>
            <a:r>
              <a:t>The</a:t>
            </a:r>
            <a:r>
              <a:rPr spc="-100"/>
              <a:t> </a:t>
            </a:r>
            <a:r>
              <a:t>camera...</a:t>
            </a:r>
            <a:r>
              <a:rPr spc="-100"/>
              <a:t> </a:t>
            </a:r>
            <a:r>
              <a:t>the</a:t>
            </a:r>
            <a:r>
              <a:rPr spc="-100"/>
              <a:t> </a:t>
            </a:r>
            <a:r>
              <a:t>one</a:t>
            </a:r>
            <a:r>
              <a:rPr spc="-100"/>
              <a:t> </a:t>
            </a:r>
            <a:r>
              <a:t>you</a:t>
            </a:r>
            <a:r>
              <a:rPr spc="-100"/>
              <a:t> </a:t>
            </a:r>
            <a:r>
              <a:t>used</a:t>
            </a:r>
            <a:r>
              <a:rPr spc="-100"/>
              <a:t> </a:t>
            </a:r>
            <a:r>
              <a:t>to</a:t>
            </a:r>
            <a:r>
              <a:rPr spc="-100"/>
              <a:t> </a:t>
            </a:r>
            <a:r>
              <a:t>take</a:t>
            </a:r>
            <a:r>
              <a:rPr spc="-100"/>
              <a:t> </a:t>
            </a:r>
            <a:r>
              <a:t>all</a:t>
            </a:r>
            <a:r>
              <a:rPr spc="-100"/>
              <a:t> those </a:t>
            </a:r>
            <a:r>
              <a:t>memories</a:t>
            </a:r>
            <a:r>
              <a:rPr spc="-100"/>
              <a:t> </a:t>
            </a:r>
            <a:r>
              <a:t>of</a:t>
            </a:r>
            <a:r>
              <a:rPr spc="-100"/>
              <a:t> </a:t>
            </a:r>
            <a:r>
              <a:t>me.</a:t>
            </a:r>
            <a:r>
              <a:rPr spc="-100"/>
              <a:t> </a:t>
            </a:r>
            <a:r>
              <a:t>I’ve</a:t>
            </a:r>
            <a:r>
              <a:rPr spc="-100"/>
              <a:t> </a:t>
            </a:r>
            <a:r>
              <a:t>fixed</a:t>
            </a:r>
            <a:r>
              <a:rPr spc="-100"/>
              <a:t> </a:t>
            </a:r>
            <a:r>
              <a:t>it.</a:t>
            </a:r>
            <a:r>
              <a:rPr spc="-100"/>
              <a:t> </a:t>
            </a:r>
            <a:r>
              <a:t>Just</a:t>
            </a:r>
            <a:r>
              <a:rPr spc="-100"/>
              <a:t> </a:t>
            </a:r>
            <a:r>
              <a:t>like</a:t>
            </a:r>
            <a:r>
              <a:rPr spc="-100"/>
              <a:t> </a:t>
            </a:r>
            <a:r>
              <a:t>you</a:t>
            </a:r>
            <a:r>
              <a:rPr spc="-100"/>
              <a:t> </a:t>
            </a:r>
            <a:r>
              <a:t>always</a:t>
            </a:r>
            <a:r>
              <a:rPr spc="-100"/>
              <a:t> </a:t>
            </a:r>
            <a:r>
              <a:t>wanted</a:t>
            </a:r>
            <a:r>
              <a:rPr spc="-100"/>
              <a:t> </a:t>
            </a:r>
            <a:r>
              <a:t>me</a:t>
            </a:r>
            <a:r>
              <a:rPr spc="-100"/>
              <a:t> </a:t>
            </a:r>
            <a:r>
              <a:t>to.</a:t>
            </a:r>
            <a:r>
              <a:rPr spc="-100"/>
              <a:t> I’ll </a:t>
            </a:r>
            <a:r>
              <a:t>keep</a:t>
            </a:r>
            <a:r>
              <a:rPr spc="-100"/>
              <a:t> </a:t>
            </a:r>
            <a:r>
              <a:t>these</a:t>
            </a:r>
            <a:r>
              <a:rPr spc="-100"/>
              <a:t> </a:t>
            </a:r>
            <a:r>
              <a:t>moments</a:t>
            </a:r>
            <a:r>
              <a:rPr spc="-100"/>
              <a:t> </a:t>
            </a:r>
            <a:r>
              <a:t>with</a:t>
            </a:r>
            <a:r>
              <a:rPr spc="-100"/>
              <a:t> </a:t>
            </a:r>
            <a:r>
              <a:t>me,</a:t>
            </a:r>
            <a:r>
              <a:rPr spc="-100"/>
              <a:t> </a:t>
            </a:r>
            <a:r>
              <a:t>always.”</a:t>
            </a:r>
            <a:r>
              <a:rPr spc="-100"/>
              <a:t> *voiceover*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object 5"/>
          <p:cNvSpPr txBox="1"/>
          <p:nvPr>
            <p:ph type="sldNum" sz="quarter" idx="4294967295"/>
          </p:nvPr>
        </p:nvSpPr>
        <p:spPr>
          <a:xfrm>
            <a:off x="6987919" y="9645222"/>
            <a:ext cx="166664" cy="28750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indent="12700">
              <a:lnSpc>
                <a:spcPts val="2300"/>
              </a:lnSpc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24" name="object 2"/>
          <p:cNvSpPr txBox="1"/>
          <p:nvPr>
            <p:ph type="title"/>
          </p:nvPr>
        </p:nvSpPr>
        <p:spPr>
          <a:xfrm>
            <a:off x="1930399" y="1115643"/>
            <a:ext cx="3910967" cy="1368426"/>
          </a:xfrm>
          <a:prstGeom prst="rect">
            <a:avLst/>
          </a:prstGeom>
        </p:spPr>
        <p:txBody>
          <a:bodyPr/>
          <a:lstStyle/>
          <a:p>
            <a:pPr marR="5080" indent="105410">
              <a:spcBef>
                <a:spcPts val="100"/>
              </a:spcBef>
            </a:pPr>
            <a:r>
              <a:t>Hardware</a:t>
            </a:r>
            <a:r>
              <a:rPr spc="-100"/>
              <a:t> and </a:t>
            </a:r>
            <a:r>
              <a:t>Software </a:t>
            </a:r>
            <a:r>
              <a:rPr spc="-100"/>
              <a:t>Used</a:t>
            </a:r>
          </a:p>
        </p:txBody>
      </p:sp>
      <p:sp>
        <p:nvSpPr>
          <p:cNvPr id="125" name="object 3"/>
          <p:cNvSpPr txBox="1"/>
          <p:nvPr/>
        </p:nvSpPr>
        <p:spPr>
          <a:xfrm>
            <a:off x="824279" y="3007310"/>
            <a:ext cx="6440172" cy="5021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900"/>
              </a:spcBef>
              <a:defRPr sz="1400">
                <a:latin typeface="Arial"/>
                <a:ea typeface="Arial"/>
                <a:cs typeface="Arial"/>
                <a:sym typeface="Arial"/>
              </a:defRPr>
            </a:pPr>
            <a:r>
              <a:t>Hardware:</a:t>
            </a:r>
            <a:r>
              <a:rPr spc="-30"/>
              <a:t> </a:t>
            </a:r>
            <a:r>
              <a:rPr spc="-10"/>
              <a:t>School-</a:t>
            </a:r>
            <a:r>
              <a:t>issued</a:t>
            </a:r>
            <a:r>
              <a:rPr spc="-50"/>
              <a:t> </a:t>
            </a:r>
            <a:r>
              <a:t>Dell</a:t>
            </a:r>
            <a:r>
              <a:rPr spc="-10"/>
              <a:t> </a:t>
            </a:r>
            <a:r>
              <a:t>Latitude</a:t>
            </a:r>
            <a:r>
              <a:rPr spc="-60"/>
              <a:t> </a:t>
            </a:r>
            <a:r>
              <a:t>Laptop,</a:t>
            </a:r>
            <a:r>
              <a:rPr spc="-45"/>
              <a:t> </a:t>
            </a:r>
            <a:r>
              <a:t>iPhone</a:t>
            </a:r>
            <a:r>
              <a:rPr spc="-30"/>
              <a:t> </a:t>
            </a:r>
            <a:r>
              <a:t>16</a:t>
            </a:r>
            <a:r>
              <a:rPr spc="-20"/>
              <a:t> </a:t>
            </a:r>
            <a:r>
              <a:t>Pro</a:t>
            </a:r>
            <a:r>
              <a:rPr spc="-35"/>
              <a:t> </a:t>
            </a:r>
            <a:r>
              <a:t>Max,</a:t>
            </a:r>
            <a:r>
              <a:rPr spc="-15"/>
              <a:t> </a:t>
            </a:r>
            <a:r>
              <a:t>props</a:t>
            </a:r>
            <a:r>
              <a:rPr spc="-40"/>
              <a:t> </a:t>
            </a:r>
            <a:r>
              <a:t>such</a:t>
            </a:r>
            <a:r>
              <a:rPr spc="-40"/>
              <a:t> </a:t>
            </a:r>
            <a:r>
              <a:rPr spc="-25"/>
              <a:t>as</a:t>
            </a:r>
          </a:p>
          <a:p>
            <a:pPr indent="12700">
              <a:spcBef>
                <a:spcPts val="800"/>
              </a:spcBef>
              <a:defRPr sz="1400">
                <a:latin typeface="Arial"/>
                <a:ea typeface="Arial"/>
                <a:cs typeface="Arial"/>
                <a:sym typeface="Arial"/>
              </a:defRPr>
            </a:pPr>
            <a:r>
              <a:t>a</a:t>
            </a:r>
            <a:r>
              <a:rPr spc="-30"/>
              <a:t> </a:t>
            </a:r>
            <a:r>
              <a:t>drill,</a:t>
            </a:r>
            <a:r>
              <a:rPr spc="-30"/>
              <a:t> </a:t>
            </a:r>
            <a:r>
              <a:t>camera,</a:t>
            </a:r>
            <a:r>
              <a:rPr spc="-55"/>
              <a:t> </a:t>
            </a:r>
            <a:r>
              <a:t>wooden</a:t>
            </a:r>
            <a:r>
              <a:rPr spc="-40"/>
              <a:t> </a:t>
            </a:r>
            <a:r>
              <a:t>grave,</a:t>
            </a:r>
            <a:r>
              <a:rPr spc="-15"/>
              <a:t> </a:t>
            </a:r>
            <a:r>
              <a:t>table,</a:t>
            </a:r>
            <a:r>
              <a:rPr spc="-55"/>
              <a:t> </a:t>
            </a:r>
            <a:r>
              <a:rPr spc="-20"/>
              <a:t>etc.</a:t>
            </a:r>
          </a:p>
        </p:txBody>
      </p:sp>
      <p:sp>
        <p:nvSpPr>
          <p:cNvPr id="126" name="object 4"/>
          <p:cNvSpPr txBox="1"/>
          <p:nvPr/>
        </p:nvSpPr>
        <p:spPr>
          <a:xfrm>
            <a:off x="824280" y="4287900"/>
            <a:ext cx="4737101" cy="19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>
              <a:spcBef>
                <a:spcPts val="100"/>
              </a:spcBef>
              <a:defRPr sz="1400">
                <a:latin typeface="Arial"/>
                <a:ea typeface="Arial"/>
                <a:cs typeface="Arial"/>
                <a:sym typeface="Arial"/>
              </a:defRPr>
            </a:pPr>
            <a:r>
              <a:t>Software:</a:t>
            </a:r>
            <a:r>
              <a:rPr spc="-40"/>
              <a:t> </a:t>
            </a:r>
            <a:r>
              <a:t>CapCut,</a:t>
            </a:r>
            <a:r>
              <a:rPr spc="-35"/>
              <a:t> </a:t>
            </a:r>
            <a:r>
              <a:rPr spc="-10"/>
              <a:t>Blender,</a:t>
            </a:r>
            <a:r>
              <a:rPr spc="-110"/>
              <a:t> </a:t>
            </a:r>
            <a:r>
              <a:rPr spc="-10"/>
              <a:t>Adobe</a:t>
            </a:r>
            <a:r>
              <a:rPr spc="-104"/>
              <a:t> </a:t>
            </a:r>
            <a:r>
              <a:t>After</a:t>
            </a:r>
            <a:r>
              <a:rPr spc="-25"/>
              <a:t> </a:t>
            </a:r>
            <a:r>
              <a:t>Effects,</a:t>
            </a:r>
            <a:r>
              <a:rPr spc="-55"/>
              <a:t> </a:t>
            </a:r>
            <a:r>
              <a:rPr spc="-10"/>
              <a:t>PowerPoint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