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153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1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1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7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9E67-B259-43D5-90ED-9CEDAD20EFA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919D-EFC4-454A-9EFB-D6A88A0F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05CCC-443B-4CC8-81A8-B1A7620DE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86AFF-DD82-46B1-8626-6864C110C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1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126EA-8DBD-4C36-A2E6-AB5858F7A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3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3AEAF4-3B5C-45BE-AD1F-C21690B02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219B9-D04C-4920-8A94-AED46613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08F38-95FF-4913-9B10-A06B45360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1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BB9FA-14E4-485B-A65F-1FDCFD24E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3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DB7AC-B805-44A6-93AE-8FB9F3488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6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83C1A-83B2-4AF7-BA98-68FD53CE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6283D-B04D-4A03-8AB0-467CFB868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7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39AD9A-6D05-4111-BDF8-AE4C4D1B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</cp:revision>
  <dcterms:created xsi:type="dcterms:W3CDTF">2018-12-17T19:25:31Z</dcterms:created>
  <dcterms:modified xsi:type="dcterms:W3CDTF">2018-12-17T19:28:26Z</dcterms:modified>
</cp:coreProperties>
</file>