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6"/>
  </p:notesMasterIdLst>
  <p:sldIdLst>
    <p:sldId id="366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B06E-6713-4077-ADBD-A71E76EB89E9}" type="datetimeFigureOut">
              <a:rPr lang="nl-NL" smtClean="0"/>
              <a:t>8-7-2016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7DD5D-7A19-4C6B-9F5D-78A495DDC3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9EAC-108D-424D-B1F2-C4383D7898EF}" type="datetime1">
              <a:rPr lang="nl-NL" smtClean="0"/>
              <a:t>8-7-2016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86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FD89-60DE-4546-8BA4-A2FA92654D28}" type="datetime1">
              <a:rPr lang="nl-NL" smtClean="0"/>
              <a:t>8-7-2016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332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0961-290F-4500-A8A9-9EA8642CA133}" type="datetime1">
              <a:rPr lang="nl-NL" smtClean="0"/>
              <a:t>8-7-2016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24C-8A81-4EF6-AA4E-7668F12B0AE0}" type="datetime1">
              <a:rPr lang="nl-NL" smtClean="0"/>
              <a:t>8-7-2016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65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93D2-5849-44C1-A3E3-CD169663663D}" type="datetime1">
              <a:rPr lang="nl-NL" smtClean="0"/>
              <a:t>8-7-2016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0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DC41-8B98-4B0F-BEF4-511A232A8418}" type="datetime1">
              <a:rPr lang="nl-NL" smtClean="0"/>
              <a:t>8-7-2016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2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729F-E2CA-46F4-A12C-FBCDB34E5B2B}" type="datetime1">
              <a:rPr lang="nl-NL" smtClean="0"/>
              <a:t>8-7-2016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02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825-A0F9-4164-B530-B008FDC0CFD7}" type="datetime1">
              <a:rPr lang="nl-NL" smtClean="0"/>
              <a:t>8-7-2016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2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CA28-2A2E-4C86-80AA-765D1A35EF43}" type="datetime1">
              <a:rPr lang="nl-NL" smtClean="0"/>
              <a:t>8-7-2016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51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FF4-37E8-4669-86A5-03AB9BBD8DDC}" type="datetime1">
              <a:rPr lang="nl-NL" smtClean="0"/>
              <a:t>8-7-2016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4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CBB3-1162-4883-B384-5CECAB81B397}" type="datetime1">
              <a:rPr lang="nl-NL" smtClean="0"/>
              <a:t>8-7-2016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EA7C-34B8-47EA-95A5-C1743E4B8CA9}" type="datetime1">
              <a:rPr lang="nl-NL" smtClean="0"/>
              <a:t>8-7-2016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MINES-VIS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0BE5-989C-42F0-AC7D-F26A05BBD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99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MINES-VIS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Calibration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0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rnd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C173E217BAF4E80805EE817A2FB16" ma:contentTypeVersion="0" ma:contentTypeDescription="Create a new document." ma:contentTypeScope="" ma:versionID="5b1d31a4fab7e725f1c741106b634ad7">
  <xsd:schema xmlns:xsd="http://www.w3.org/2001/XMLSchema" xmlns:xs="http://www.w3.org/2001/XMLSchema" xmlns:p="http://schemas.microsoft.com/office/2006/metadata/properties" xmlns:ns2="252BDB0A-93DC-4662-B430-FE66A79436E9" targetNamespace="http://schemas.microsoft.com/office/2006/metadata/properties" ma:root="true" ma:fieldsID="44b0c62110821253a9df2be90f6d531b" ns2:_="">
    <xsd:import namespace="252BDB0A-93DC-4662-B430-FE66A79436E9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Va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BDB0A-93DC-4662-B430-FE66A79436E9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Periode1" ma:format="Dropdown" ma:internalName="Categorie">
      <xsd:simpleType>
        <xsd:restriction base="dms:Choice">
          <xsd:enumeration value="Periode1"/>
          <xsd:enumeration value="Periode2"/>
          <xsd:enumeration value="Algemeen"/>
          <xsd:enumeration value="Cursus UvT"/>
        </xsd:restriction>
      </xsd:simpleType>
    </xsd:element>
    <xsd:element name="Vak" ma:index="9" nillable="true" ma:displayName="Vak" ma:default="V3D1" ma:format="Dropdown" ma:internalName="Vak">
      <xsd:simpleType>
        <xsd:restriction base="dms:Choice">
          <xsd:enumeration value="V3D1"/>
          <xsd:enumeration value="VED1"/>
          <xsd:enumeration value="VCC1"/>
          <xsd:enumeration value="VPT1"/>
          <xsd:enumeration value="VIS2"/>
          <xsd:enumeration value="VPT2"/>
          <xsd:enumeration value="VRS2"/>
          <xsd:enumeration value="VEX2"/>
          <xsd:enumeration value="VUI2"/>
          <xsd:enumeration value="VUX2"/>
          <xsd:enumeration value="Curs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k xmlns="252BDB0A-93DC-4662-B430-FE66A79436E9">V3D1</Vak>
    <Categorie xmlns="252BDB0A-93DC-4662-B430-FE66A79436E9">Periode1</Categorie>
  </documentManagement>
</p:properties>
</file>

<file path=customXml/itemProps1.xml><?xml version="1.0" encoding="utf-8"?>
<ds:datastoreItem xmlns:ds="http://schemas.openxmlformats.org/officeDocument/2006/customXml" ds:itemID="{420C94DA-F48B-4EFD-B9E5-5AD139876FA4}"/>
</file>

<file path=customXml/itemProps2.xml><?xml version="1.0" encoding="utf-8"?>
<ds:datastoreItem xmlns:ds="http://schemas.openxmlformats.org/officeDocument/2006/customXml" ds:itemID="{755AB39B-3AA9-4EE4-9D76-6F67CF1ACA00}"/>
</file>

<file path=customXml/itemProps3.xml><?xml version="1.0" encoding="utf-8"?>
<ds:datastoreItem xmlns:ds="http://schemas.openxmlformats.org/officeDocument/2006/customXml" ds:itemID="{78C5C6A9-9C96-4456-A3B0-8E803BBA97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Diavoorstelling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MINES-VIS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MINES-VIS2015 week 1</dc:title>
  <dc:creator>Figaroa,Oswald O.E.</dc:creator>
  <cp:lastModifiedBy>Figaroa,Oswald O.E.</cp:lastModifiedBy>
  <cp:revision>168</cp:revision>
  <dcterms:created xsi:type="dcterms:W3CDTF">2012-06-01T12:10:39Z</dcterms:created>
  <dcterms:modified xsi:type="dcterms:W3CDTF">2016-07-08T10:02:34Z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0x0101002BFC173E217BAF4E80805EE817A2FB16</vt:lpwstr>
  </property>
</Properties>
</file>