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6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15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3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6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43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2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4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6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7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959F0D-AEAB-4F50-9C0A-F1D9324871B9}" type="datetimeFigureOut">
              <a:rPr lang="en-ID" smtClean="0"/>
              <a:t>02/12/2022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D660AF-2565-4F8F-B327-18EE76B700DC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8B01-B3C3-6FDB-91C2-9284D9CE2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Hibrida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Movielens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A733-72BE-17D7-F966-05F854092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Agung Toto Wibowo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494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1B1C-01EE-23D2-BA94-8FE5A274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9F65-26B9-4C07-8F00-24BEC67C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4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 err="1"/>
              <a:t>Unduh</a:t>
            </a:r>
            <a:r>
              <a:rPr lang="en-US" dirty="0"/>
              <a:t> dataset ml-latest-small.zip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https://grouplens.org/datasets/movielens/</a:t>
            </a:r>
            <a:endParaRPr lang="en-US" dirty="0"/>
          </a:p>
          <a:p>
            <a:r>
              <a:rPr lang="en-ID" dirty="0" err="1"/>
              <a:t>Bagi</a:t>
            </a:r>
            <a:r>
              <a:rPr lang="en-ID" dirty="0"/>
              <a:t> dataset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75% data training, dan 25% data testing,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n-fold cross validation</a:t>
            </a:r>
          </a:p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userid</a:t>
            </a:r>
            <a:r>
              <a:rPr lang="en-ID" dirty="0"/>
              <a:t> dan </a:t>
            </a:r>
            <a:r>
              <a:rPr lang="en-ID" dirty="0" err="1"/>
              <a:t>movieid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training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testing</a:t>
            </a:r>
          </a:p>
          <a:p>
            <a:r>
              <a:rPr lang="en-ID" dirty="0"/>
              <a:t>Desain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Hybrid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Colaborative</a:t>
            </a:r>
            <a:r>
              <a:rPr lang="en-ID" dirty="0"/>
              <a:t> Filtering, Content Based Filtering</a:t>
            </a:r>
          </a:p>
          <a:p>
            <a:r>
              <a:rPr lang="en-ID" dirty="0"/>
              <a:t>Desain hybrid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parallel, </a:t>
            </a:r>
            <a:r>
              <a:rPr lang="en-ID" dirty="0" err="1"/>
              <a:t>ataupun</a:t>
            </a:r>
            <a:r>
              <a:rPr lang="en-ID" dirty="0"/>
              <a:t> pipelined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92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B36F-BC00-92DB-B1BF-C488250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Dikumpulkan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6674-0343-112C-3607-048C8E39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Kode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Video </a:t>
            </a:r>
            <a:r>
              <a:rPr lang="en-US" b="1" dirty="0" err="1"/>
              <a:t>Diskusi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mensolusikan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10 </a:t>
            </a:r>
            <a:r>
              <a:rPr lang="en-US" dirty="0" err="1"/>
              <a:t>menit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Dokumentasi</a:t>
            </a:r>
            <a:r>
              <a:rPr lang="en-ID" b="1" dirty="0"/>
              <a:t> </a:t>
            </a:r>
            <a:r>
              <a:rPr lang="en-ID" dirty="0"/>
              <a:t>(</a:t>
            </a:r>
            <a:r>
              <a:rPr lang="en-ID" dirty="0" err="1"/>
              <a:t>maksimal</a:t>
            </a:r>
            <a:r>
              <a:rPr lang="en-ID" dirty="0"/>
              <a:t> 8 </a:t>
            </a:r>
            <a:r>
              <a:rPr lang="en-ID" dirty="0" err="1"/>
              <a:t>halaman</a:t>
            </a:r>
            <a:r>
              <a:rPr lang="en-ID" dirty="0"/>
              <a:t> file doc font times new roman 12) yang </a:t>
            </a:r>
            <a:r>
              <a:rPr lang="en-ID" dirty="0" err="1"/>
              <a:t>berisikan</a:t>
            </a:r>
            <a:r>
              <a:rPr lang="en-ID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Desain </a:t>
            </a:r>
            <a:r>
              <a:rPr lang="en-ID" dirty="0" err="1"/>
              <a:t>hybrida</a:t>
            </a:r>
            <a:r>
              <a:rPr lang="en-ID" dirty="0"/>
              <a:t> yang </a:t>
            </a:r>
            <a:r>
              <a:rPr lang="en-ID" dirty="0" err="1"/>
              <a:t>dipergunakan</a:t>
            </a:r>
            <a:r>
              <a:rPr lang="en-ID" dirty="0"/>
              <a:t>, </a:t>
            </a:r>
            <a:r>
              <a:rPr lang="en-ID" dirty="0" err="1"/>
              <a:t>disertai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proses yang </a:t>
            </a:r>
            <a:r>
              <a:rPr lang="en-ID" dirty="0" err="1"/>
              <a:t>dilakukan</a:t>
            </a:r>
            <a:endParaRPr lang="en-ID" dirty="0"/>
          </a:p>
          <a:p>
            <a:pPr marL="971550" lvl="1" indent="-514350">
              <a:buFont typeface="+mj-lt"/>
              <a:buAutoNum type="arabicPeriod"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endParaRPr lang="en-ID" dirty="0"/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Analisa </a:t>
            </a:r>
            <a:r>
              <a:rPr lang="en-ID" dirty="0" err="1"/>
              <a:t>performansi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4-fold cross validation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dirty="0" err="1"/>
              <a:t>Performansi</a:t>
            </a:r>
            <a:r>
              <a:rPr lang="en-ID" dirty="0"/>
              <a:t> RS </a:t>
            </a:r>
            <a:r>
              <a:rPr lang="en-ID" dirty="0" err="1"/>
              <a:t>mempergunakan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didesain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Presentasi</a:t>
            </a:r>
            <a:r>
              <a:rPr lang="en-ID" b="1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2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diundi</a:t>
            </a:r>
            <a:r>
              <a:rPr lang="en-ID" dirty="0"/>
              <a:t> pada </a:t>
            </a:r>
            <a:r>
              <a:rPr lang="en-ID" dirty="0" err="1"/>
              <a:t>pertemuan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15</a:t>
            </a:r>
          </a:p>
          <a:p>
            <a:pPr marL="971550" lvl="1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971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198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Tugas Besar Rekomendasi Hibrida dengan Dataset Movielens</vt:lpstr>
      <vt:lpstr>Deskripsi Tugas</vt:lpstr>
      <vt:lpstr>Dokumen yang Dikumpulkan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Rekomendasi Hibrida dengan Dataset Movielens</dc:title>
  <dc:creator>AGUNG TOTO WIBOWO</dc:creator>
  <cp:lastModifiedBy>AGUNG TOTO WIBOWO</cp:lastModifiedBy>
  <cp:revision>10</cp:revision>
  <dcterms:created xsi:type="dcterms:W3CDTF">2022-12-01T06:01:40Z</dcterms:created>
  <dcterms:modified xsi:type="dcterms:W3CDTF">2022-12-02T06:59:19Z</dcterms:modified>
</cp:coreProperties>
</file>