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72" r:id="rId4"/>
    <p:sldId id="273" r:id="rId5"/>
    <p:sldId id="274" r:id="rId6"/>
    <p:sldId id="276" r:id="rId7"/>
    <p:sldId id="277" r:id="rId8"/>
    <p:sldId id="278" r:id="rId9"/>
    <p:sldId id="275" r:id="rId10"/>
    <p:sldId id="280" r:id="rId11"/>
    <p:sldId id="282" r:id="rId12"/>
    <p:sldId id="281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83" r:id="rId23"/>
    <p:sldId id="284" r:id="rId24"/>
    <p:sldId id="269" r:id="rId25"/>
    <p:sldId id="271" r:id="rId26"/>
    <p:sldId id="279" r:id="rId27"/>
    <p:sldId id="263" r:id="rId28"/>
    <p:sldId id="264" r:id="rId29"/>
    <p:sldId id="265" r:id="rId30"/>
    <p:sldId id="266" r:id="rId31"/>
    <p:sldId id="267" r:id="rId32"/>
    <p:sldId id="261" r:id="rId33"/>
    <p:sldId id="26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176" autoAdjust="0"/>
  </p:normalViewPr>
  <p:slideViewPr>
    <p:cSldViewPr snapToGrid="0">
      <p:cViewPr varScale="1">
        <p:scale>
          <a:sx n="73" d="100"/>
          <a:sy n="73" d="100"/>
        </p:scale>
        <p:origin x="19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BF8B6-8266-4355-908A-172F9337D737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ED82A-650D-4003-83D0-A3B5AF3C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FP more approachable by using C# - you don’t need any new tools!</a:t>
            </a:r>
          </a:p>
          <a:p>
            <a:endParaRPr lang="en-US" dirty="0" smtClean="0"/>
          </a:p>
          <a:p>
            <a:r>
              <a:rPr lang="en-US" dirty="0" smtClean="0"/>
              <a:t>Facilitate a deeper understanding of C#, the CLR and BCL’s</a:t>
            </a:r>
          </a:p>
          <a:p>
            <a:endParaRPr lang="en-US" dirty="0" smtClean="0"/>
          </a:p>
          <a:p>
            <a:r>
              <a:rPr lang="en-US" dirty="0" smtClean="0"/>
              <a:t>Stoke that old fire that got most of started. Developers are all sweet old grandmothers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30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87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05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05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9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44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27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41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52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7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75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50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0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51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5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03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6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85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70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8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4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9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2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6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9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3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7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6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8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Nik.Clarkson@improvingenterprises.co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Functional Programming via C#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4297" y="587497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Dallas C# SIG February 5, 2015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Nik Clarkson 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CaptainArkansas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Referential Transparency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761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Side Effects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501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Purity &amp; Side Effect examples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449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Functions constructing functions!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804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Common Higher Order Functions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61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Map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1986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Filter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622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Fold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9218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Map, Filter, &amp; Fold in LINQ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660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List Comprehensions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358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Why am I here?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332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Recursion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95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Activating Skynet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5712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The more you know!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003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205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Explorer’s League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68" y="2711441"/>
            <a:ext cx="2048663" cy="20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Nik.Clarkson@improvingenterprises.com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CaptainArkansas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The cut line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485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constructing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Partial Applications</a:t>
            </a:r>
          </a:p>
          <a:p>
            <a:r>
              <a:rPr lang="en-US" dirty="0" smtClean="0"/>
              <a:t>Currying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“Standard Higher Order Functions”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the HO Functions (could be multiple slides)</a:t>
            </a:r>
          </a:p>
          <a:p>
            <a:r>
              <a:rPr lang="en-US" dirty="0" smtClean="0"/>
              <a:t>Show there LINQ Equivalents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What is Functional Programming?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142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Tail Call recursion</a:t>
            </a:r>
          </a:p>
          <a:p>
            <a:r>
              <a:rPr lang="en-US" dirty="0" err="1" smtClean="0"/>
              <a:t>Jit</a:t>
            </a:r>
            <a:r>
              <a:rPr lang="en-US" dirty="0" smtClean="0"/>
              <a:t> optimizer</a:t>
            </a:r>
          </a:p>
          <a:p>
            <a:r>
              <a:rPr lang="en-US" dirty="0" smtClean="0"/>
              <a:t>For fun not for production!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Relax! Let the Machines Handle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</a:p>
          <a:p>
            <a:r>
              <a:rPr lang="en-US" dirty="0" smtClean="0"/>
              <a:t>Anonymous Methods</a:t>
            </a:r>
          </a:p>
          <a:p>
            <a:r>
              <a:rPr lang="en-US" dirty="0" smtClean="0"/>
              <a:t>Lambdas</a:t>
            </a:r>
          </a:p>
          <a:p>
            <a:r>
              <a:rPr lang="en-US" dirty="0" err="1" smtClean="0"/>
              <a:t>Func</a:t>
            </a:r>
            <a:r>
              <a:rPr lang="en-US" dirty="0" smtClean="0"/>
              <a:t>&lt;T,..&gt;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Purity</a:t>
            </a:r>
          </a:p>
          <a:p>
            <a:r>
              <a:rPr lang="en-US" dirty="0" smtClean="0"/>
              <a:t>Side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1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Why should you care?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401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Higher Order Functions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184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754" y="0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A function as a parameter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2194560" y="2860766"/>
            <a:ext cx="9144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</a:t>
            </a:r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dirty="0" err="1" smtClean="0"/>
              <a:t>SomeFunction</a:t>
            </a:r>
            <a:r>
              <a:rPr lang="en-US" sz="4000" dirty="0" smtClean="0"/>
              <a:t>(Function </a:t>
            </a:r>
            <a:r>
              <a:rPr lang="en-US" sz="4000" dirty="0" err="1" smtClean="0"/>
              <a:t>myFunction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 {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return </a:t>
            </a:r>
            <a:r>
              <a:rPr lang="en-US" sz="4000" dirty="0" err="1" smtClean="0"/>
              <a:t>myFunction</a:t>
            </a:r>
            <a:r>
              <a:rPr lang="en-US" sz="4000" dirty="0" smtClean="0"/>
              <a:t>(10);</a:t>
            </a:r>
          </a:p>
          <a:p>
            <a:r>
              <a:rPr lang="en-US" sz="4000" smtClean="0"/>
              <a:t> 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2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241" y="0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A function as the return value</a:t>
            </a:r>
            <a:endParaRPr lang="en-US" sz="6000" dirty="0"/>
          </a:p>
        </p:txBody>
      </p:sp>
      <p:sp>
        <p:nvSpPr>
          <p:cNvPr id="3" name="Rectangle 2"/>
          <p:cNvSpPr/>
          <p:nvPr/>
        </p:nvSpPr>
        <p:spPr>
          <a:xfrm>
            <a:off x="1556082" y="2460563"/>
            <a:ext cx="9339608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 </a:t>
            </a:r>
            <a:r>
              <a:rPr lang="en-US" sz="4400" dirty="0" smtClean="0"/>
              <a:t>Function</a:t>
            </a:r>
            <a:r>
              <a:rPr lang="en-US" sz="4400" dirty="0" smtClean="0"/>
              <a:t> </a:t>
            </a:r>
            <a:r>
              <a:rPr lang="en-US" sz="4400" dirty="0" err="1" smtClean="0"/>
              <a:t>SomeFunction</a:t>
            </a:r>
            <a:r>
              <a:rPr lang="en-US" sz="4400" dirty="0" smtClean="0"/>
              <a:t>(</a:t>
            </a:r>
            <a:r>
              <a:rPr lang="en-US" sz="4400" dirty="0" err="1" smtClean="0"/>
              <a:t>int</a:t>
            </a:r>
            <a:r>
              <a:rPr lang="en-US" sz="4400" dirty="0" smtClean="0"/>
              <a:t> </a:t>
            </a:r>
            <a:r>
              <a:rPr lang="en-US" sz="4400" dirty="0" err="1" smtClean="0"/>
              <a:t>someValue</a:t>
            </a:r>
            <a:r>
              <a:rPr lang="en-US" sz="4400" dirty="0" smtClean="0"/>
              <a:t>)</a:t>
            </a:r>
          </a:p>
          <a:p>
            <a:r>
              <a:rPr lang="en-US" sz="4400" dirty="0" smtClean="0"/>
              <a:t> {</a:t>
            </a:r>
          </a:p>
          <a:p>
            <a:r>
              <a:rPr lang="en-US" sz="4400" dirty="0"/>
              <a:t>	</a:t>
            </a:r>
            <a:r>
              <a:rPr lang="en-US" sz="4400" dirty="0" smtClean="0"/>
              <a:t>return x =&gt; x + </a:t>
            </a:r>
            <a:r>
              <a:rPr lang="en-US" sz="4400" dirty="0" err="1" smtClean="0"/>
              <a:t>someValue</a:t>
            </a:r>
            <a:r>
              <a:rPr lang="en-US" sz="4400" dirty="0" smtClean="0"/>
              <a:t>;</a:t>
            </a:r>
          </a:p>
          <a:p>
            <a:r>
              <a:rPr lang="en-US" sz="4400" dirty="0" smtClean="0"/>
              <a:t> 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821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211" y="0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both</a:t>
            </a:r>
            <a:endParaRPr lang="en-US" sz="6000" dirty="0"/>
          </a:p>
        </p:txBody>
      </p:sp>
      <p:sp>
        <p:nvSpPr>
          <p:cNvPr id="3" name="Rectangle 2"/>
          <p:cNvSpPr/>
          <p:nvPr/>
        </p:nvSpPr>
        <p:spPr>
          <a:xfrm>
            <a:off x="1532708" y="2110378"/>
            <a:ext cx="1001485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 Function </a:t>
            </a:r>
            <a:r>
              <a:rPr lang="en-US" sz="4400" dirty="0" err="1" smtClean="0"/>
              <a:t>SomeFunction</a:t>
            </a:r>
            <a:r>
              <a:rPr lang="en-US" sz="4400" dirty="0" smtClean="0"/>
              <a:t>(Function </a:t>
            </a:r>
            <a:r>
              <a:rPr lang="en-US" sz="4400" dirty="0" err="1" smtClean="0"/>
              <a:t>myFunc</a:t>
            </a:r>
            <a:r>
              <a:rPr lang="en-US" sz="4400" dirty="0" smtClean="0"/>
              <a:t>)</a:t>
            </a:r>
          </a:p>
          <a:p>
            <a:r>
              <a:rPr lang="en-US" sz="4400" dirty="0" smtClean="0"/>
              <a:t> {</a:t>
            </a:r>
          </a:p>
          <a:p>
            <a:r>
              <a:rPr lang="en-US" sz="4400" dirty="0" smtClean="0"/>
              <a:t>	return x =&gt; </a:t>
            </a:r>
            <a:r>
              <a:rPr lang="en-US" sz="4400" dirty="0" err="1" smtClean="0"/>
              <a:t>myFunc</a:t>
            </a:r>
            <a:r>
              <a:rPr lang="en-US" sz="4400" dirty="0" smtClean="0"/>
              <a:t>(x);</a:t>
            </a:r>
          </a:p>
          <a:p>
            <a:r>
              <a:rPr lang="en-US" sz="4400" dirty="0" smtClean="0"/>
              <a:t> 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485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Higher Order Function Examples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324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260</Words>
  <Application>Microsoft Office PowerPoint</Application>
  <PresentationFormat>Widescreen</PresentationFormat>
  <Paragraphs>93</Paragraphs>
  <Slides>33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Functional Programming via C#</vt:lpstr>
      <vt:lpstr>Why am I here?</vt:lpstr>
      <vt:lpstr>What is Functional Programming?</vt:lpstr>
      <vt:lpstr>Why should you care?</vt:lpstr>
      <vt:lpstr>Higher Order Functions</vt:lpstr>
      <vt:lpstr>A function as a parameter</vt:lpstr>
      <vt:lpstr>A function as the return value</vt:lpstr>
      <vt:lpstr>both</vt:lpstr>
      <vt:lpstr>Higher Order Function Examples</vt:lpstr>
      <vt:lpstr>Referential Transparency</vt:lpstr>
      <vt:lpstr>Side Effects</vt:lpstr>
      <vt:lpstr>Purity &amp; Side Effect examples</vt:lpstr>
      <vt:lpstr>Functions constructing functions!</vt:lpstr>
      <vt:lpstr>Common Higher Order Functions</vt:lpstr>
      <vt:lpstr>Map</vt:lpstr>
      <vt:lpstr>Filter</vt:lpstr>
      <vt:lpstr>Fold</vt:lpstr>
      <vt:lpstr>Map, Filter, &amp; Fold in LINQ</vt:lpstr>
      <vt:lpstr>List Comprehensions</vt:lpstr>
      <vt:lpstr>Recursion</vt:lpstr>
      <vt:lpstr>Activating Skynet</vt:lpstr>
      <vt:lpstr>The more you know!</vt:lpstr>
      <vt:lpstr>Questions?</vt:lpstr>
      <vt:lpstr>Explorer’s League</vt:lpstr>
      <vt:lpstr>Contact</vt:lpstr>
      <vt:lpstr>The cut line</vt:lpstr>
      <vt:lpstr>Functions constructing functions</vt:lpstr>
      <vt:lpstr>“Standard Higher Order Functions”</vt:lpstr>
      <vt:lpstr>List Comprehensions</vt:lpstr>
      <vt:lpstr>Recursion</vt:lpstr>
      <vt:lpstr>Relax! Let the Machines Handle it!</vt:lpstr>
      <vt:lpstr>Higher Order Functions in C#</vt:lpstr>
      <vt:lpstr>Referential Transparency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Clarkson</dc:creator>
  <cp:lastModifiedBy>Nik Clarkson</cp:lastModifiedBy>
  <cp:revision>47</cp:revision>
  <dcterms:created xsi:type="dcterms:W3CDTF">2015-02-04T05:49:58Z</dcterms:created>
  <dcterms:modified xsi:type="dcterms:W3CDTF">2015-02-04T06:39:11Z</dcterms:modified>
</cp:coreProperties>
</file>