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4" r:id="rId4"/>
    <p:sldId id="276" r:id="rId5"/>
    <p:sldId id="277" r:id="rId6"/>
    <p:sldId id="278" r:id="rId7"/>
    <p:sldId id="275" r:id="rId8"/>
    <p:sldId id="280" r:id="rId9"/>
    <p:sldId id="285" r:id="rId10"/>
    <p:sldId id="286" r:id="rId11"/>
    <p:sldId id="287" r:id="rId12"/>
    <p:sldId id="294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83" r:id="rId21"/>
    <p:sldId id="284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176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BF8B6-8266-4355-908A-172F9337D737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ED82A-650D-4003-83D0-A3B5AF3C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baseline="0" dirty="0" smtClean="0"/>
              <a:t> hope that by the end of tonight you’ll be ready to explore more about functional programming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7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7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1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2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Lists based on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5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0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8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ED82A-650D-4003-83D0-A3B5AF3C84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7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BD-D456-4816-B9A5-DFE898B4511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youahaskell.com/chapters" TargetMode="External"/><Relationship Id="rId7" Type="http://schemas.openxmlformats.org/officeDocument/2006/relationships/hyperlink" Target="http://www.meetup.com/Dallas-Functional-Programmer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jecteuler.net/" TargetMode="External"/><Relationship Id="rId5" Type="http://schemas.openxmlformats.org/officeDocument/2006/relationships/hyperlink" Target="http://www.cse.chalmers.se/~rjmh/Papers/whyfp.html" TargetMode="External"/><Relationship Id="rId4" Type="http://schemas.openxmlformats.org/officeDocument/2006/relationships/hyperlink" Target="http://fsharpforfunandprofit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adilloNik/FunctionalCSharpSig" TargetMode="External"/><Relationship Id="rId2" Type="http://schemas.openxmlformats.org/officeDocument/2006/relationships/hyperlink" Target="mailto:Nik.Clarkson@improvingenterprise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Functional Programming via C#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297" y="587497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Dallas C# SIG February 5, 2015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Nik Clarkson 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CaptainArkansas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Common Higher Order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61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953589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Map(List, </a:t>
            </a:r>
            <a:r>
              <a:rPr lang="en-US" sz="6000" dirty="0" err="1" smtClean="0"/>
              <a:t>Func</a:t>
            </a:r>
            <a:r>
              <a:rPr lang="en-US" sz="6000" dirty="0" smtClean="0"/>
              <a:t>) : List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299064" y="3174275"/>
            <a:ext cx="8161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Applies a function to each element of a 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98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953589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Fold(List, </a:t>
            </a:r>
            <a:r>
              <a:rPr lang="en-US" sz="6000" dirty="0" err="1" smtClean="0"/>
              <a:t>Func</a:t>
            </a:r>
            <a:r>
              <a:rPr lang="en-US" sz="6000" dirty="0" smtClean="0"/>
              <a:t>&lt;</a:t>
            </a:r>
            <a:r>
              <a:rPr lang="en-US" sz="6000" dirty="0" err="1" smtClean="0"/>
              <a:t>Bool</a:t>
            </a:r>
            <a:r>
              <a:rPr lang="en-US" sz="6000" dirty="0" smtClean="0"/>
              <a:t>&gt;) : List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39917" y="3461658"/>
            <a:ext cx="11842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Returns only elements from the list that satisfies the Boolean function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95363" y="5077099"/>
            <a:ext cx="273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A.K.A. - Reduce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82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953589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Reduce(List&lt;T&gt;, </a:t>
            </a:r>
            <a:r>
              <a:rPr lang="en-US" sz="6000" dirty="0" err="1" smtClean="0"/>
              <a:t>Func</a:t>
            </a:r>
            <a:r>
              <a:rPr lang="en-US" sz="6000" dirty="0" smtClean="0"/>
              <a:t>) : V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299064" y="3174275"/>
            <a:ext cx="815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Reduces a list of elements to a single value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49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Filter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22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Fold (Reduce)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921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Map, Filter, &amp; Fold in LINQ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660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List Comprehensions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358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Recursion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95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Activating Skynet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571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What is Functional Programming?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142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718458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The more you know!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927463" y="2312125"/>
            <a:ext cx="1083008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learnyouahaskell.com/chapters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>
                <a:hlinkClick r:id="rId4"/>
              </a:rPr>
              <a:t>http://fsharpforfunandprofit.com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Why FP Matters - </a:t>
            </a:r>
            <a:r>
              <a:rPr lang="en-US" sz="2800" dirty="0">
                <a:hlinkClick r:id="rId5"/>
              </a:rPr>
              <a:t>http://www.cse.chalmers.se/~</a:t>
            </a:r>
            <a:r>
              <a:rPr lang="en-US" sz="2800" dirty="0" smtClean="0">
                <a:hlinkClick r:id="rId5"/>
              </a:rPr>
              <a:t>rjmh/Papers/whyfp.html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hlinkClick r:id="rId6"/>
              </a:rPr>
              <a:t>https://projecteuler.net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>
                <a:hlinkClick r:id="rId7"/>
              </a:rPr>
              <a:t>http://www.meetup.com/Dallas-Functional-Programmers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03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205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Explorer’s League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68" y="2711441"/>
            <a:ext cx="2048663" cy="20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Nik.Clarkson@improvingenterprises.com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CaptainArkansas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github.com/armadilloNik/FunctionalCSharpSig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1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Higher Order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184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754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 function as a parameter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194560" y="2860766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SomeFunction</a:t>
            </a:r>
            <a:r>
              <a:rPr lang="en-US" sz="4000" dirty="0" smtClean="0"/>
              <a:t>(Function </a:t>
            </a:r>
            <a:r>
              <a:rPr lang="en-US" sz="4000" dirty="0" err="1" smtClean="0"/>
              <a:t>myFunction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{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return </a:t>
            </a:r>
            <a:r>
              <a:rPr lang="en-US" sz="4000" dirty="0" err="1" smtClean="0"/>
              <a:t>myFunction</a:t>
            </a:r>
            <a:r>
              <a:rPr lang="en-US" sz="4000" dirty="0" smtClean="0"/>
              <a:t>(10);</a:t>
            </a:r>
          </a:p>
          <a:p>
            <a:r>
              <a:rPr lang="en-US" sz="4000" smtClean="0"/>
              <a:t>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2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1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 function as the return value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556082" y="2460563"/>
            <a:ext cx="933960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 Function </a:t>
            </a:r>
            <a:r>
              <a:rPr lang="en-US" sz="4400" dirty="0" err="1" smtClean="0"/>
              <a:t>SomeFunction</a:t>
            </a:r>
            <a:r>
              <a:rPr lang="en-US" sz="4400" dirty="0" smtClean="0"/>
              <a:t>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someValue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 {</a:t>
            </a:r>
          </a:p>
          <a:p>
            <a:r>
              <a:rPr lang="en-US" sz="4400" dirty="0"/>
              <a:t>	</a:t>
            </a:r>
            <a:r>
              <a:rPr lang="en-US" sz="4400" dirty="0" smtClean="0"/>
              <a:t>return x =&gt; x + </a:t>
            </a:r>
            <a:r>
              <a:rPr lang="en-US" sz="4400" dirty="0" err="1" smtClean="0"/>
              <a:t>someValue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 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21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11" y="0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both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532708" y="2110378"/>
            <a:ext cx="100148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 Function </a:t>
            </a:r>
            <a:r>
              <a:rPr lang="en-US" sz="4400" dirty="0" err="1" smtClean="0"/>
              <a:t>SomeFunction</a:t>
            </a:r>
            <a:r>
              <a:rPr lang="en-US" sz="4400" dirty="0" smtClean="0"/>
              <a:t>(Function </a:t>
            </a:r>
            <a:r>
              <a:rPr lang="en-US" sz="4400" dirty="0" err="1" smtClean="0"/>
              <a:t>myFunc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 {</a:t>
            </a:r>
          </a:p>
          <a:p>
            <a:r>
              <a:rPr lang="en-US" sz="4400" dirty="0" smtClean="0"/>
              <a:t>	return x =&gt; </a:t>
            </a:r>
            <a:r>
              <a:rPr lang="en-US" sz="4400" dirty="0" err="1" smtClean="0"/>
              <a:t>myFunc</a:t>
            </a:r>
            <a:r>
              <a:rPr lang="en-US" sz="4400" dirty="0" smtClean="0"/>
              <a:t>(x);</a:t>
            </a:r>
          </a:p>
          <a:p>
            <a:r>
              <a:rPr lang="en-US" sz="4400" dirty="0" smtClean="0"/>
              <a:t> 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85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Higher Order Function Examples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24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Referential Transparency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76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534195"/>
            <a:ext cx="10515600" cy="129880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Functions constructing functions!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804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226</Words>
  <Application>Microsoft Office PowerPoint</Application>
  <PresentationFormat>Widescreen</PresentationFormat>
  <Paragraphs>79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Functional Programming via C#</vt:lpstr>
      <vt:lpstr>What is Functional Programming?</vt:lpstr>
      <vt:lpstr>Higher Order Functions</vt:lpstr>
      <vt:lpstr>A function as a parameter</vt:lpstr>
      <vt:lpstr>A function as the return value</vt:lpstr>
      <vt:lpstr>both</vt:lpstr>
      <vt:lpstr>Higher Order Function Examples</vt:lpstr>
      <vt:lpstr>Referential Transparency</vt:lpstr>
      <vt:lpstr>Functions constructing functions!</vt:lpstr>
      <vt:lpstr>Common Higher Order Functions</vt:lpstr>
      <vt:lpstr>Map(List, Func) : List</vt:lpstr>
      <vt:lpstr>Fold(List, Func&lt;Bool&gt;) : List</vt:lpstr>
      <vt:lpstr>Reduce(List&lt;T&gt;, Func) : V</vt:lpstr>
      <vt:lpstr>Filter</vt:lpstr>
      <vt:lpstr>Fold (Reduce)</vt:lpstr>
      <vt:lpstr>Map, Filter, &amp; Fold in LINQ</vt:lpstr>
      <vt:lpstr>List Comprehensions</vt:lpstr>
      <vt:lpstr>Recursion</vt:lpstr>
      <vt:lpstr>Activating Skynet</vt:lpstr>
      <vt:lpstr>The more you know!</vt:lpstr>
      <vt:lpstr>Questions?</vt:lpstr>
      <vt:lpstr>Explorer’s League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Clarkson</dc:creator>
  <cp:lastModifiedBy>Nik Clarkson</cp:lastModifiedBy>
  <cp:revision>63</cp:revision>
  <dcterms:created xsi:type="dcterms:W3CDTF">2015-02-04T05:49:58Z</dcterms:created>
  <dcterms:modified xsi:type="dcterms:W3CDTF">2015-02-05T05:57:53Z</dcterms:modified>
</cp:coreProperties>
</file>