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7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7BD-D456-4816-B9A5-DFE898B45114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F587-1EBF-402F-AB90-39B65BA5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via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at: Dallas C# SIG</a:t>
            </a:r>
          </a:p>
          <a:p>
            <a:r>
              <a:rPr lang="en-US" dirty="0" smtClean="0"/>
              <a:t>By: Nik Clarkson</a:t>
            </a:r>
          </a:p>
          <a:p>
            <a:endParaRPr lang="en-US" dirty="0"/>
          </a:p>
          <a:p>
            <a:r>
              <a:rPr lang="en-US" dirty="0" smtClean="0"/>
              <a:t>Twitter: </a:t>
            </a:r>
            <a:r>
              <a:rPr lang="en-US" dirty="0" err="1" smtClean="0"/>
              <a:t>CaptainArkansas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FP more approachable by using C# - you don’t need any new tools!</a:t>
            </a:r>
          </a:p>
          <a:p>
            <a:endParaRPr lang="en-US" dirty="0"/>
          </a:p>
          <a:p>
            <a:r>
              <a:rPr lang="en-US" dirty="0" smtClean="0"/>
              <a:t>Facilitate a deeper understanding of C#, the CLR and BCL’s</a:t>
            </a:r>
          </a:p>
          <a:p>
            <a:endParaRPr lang="en-US" dirty="0"/>
          </a:p>
          <a:p>
            <a:r>
              <a:rPr lang="en-US" dirty="0" smtClean="0"/>
              <a:t>Stoke that old fire that got most of started. Developers are all sweet old grandmothers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 about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a function as a parameter</a:t>
            </a:r>
          </a:p>
          <a:p>
            <a:r>
              <a:rPr lang="en-US" dirty="0" smtClean="0"/>
              <a:t>Return a function </a:t>
            </a:r>
          </a:p>
          <a:p>
            <a:r>
              <a:rPr lang="en-US" dirty="0" smtClean="0"/>
              <a:t>Both!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&lt;T,..&gt;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Functional Programming via C#</vt:lpstr>
      <vt:lpstr>Introduction</vt:lpstr>
      <vt:lpstr>What is Functional Programming?</vt:lpstr>
      <vt:lpstr>Why should you care about FP?</vt:lpstr>
      <vt:lpstr>Higher Order Functions</vt:lpstr>
      <vt:lpstr>Higher Order Functions in C#</vt:lpstr>
      <vt:lpstr>Referential Transparency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Clarkson</dc:creator>
  <cp:lastModifiedBy>Nik Clarkson</cp:lastModifiedBy>
  <cp:revision>10</cp:revision>
  <dcterms:created xsi:type="dcterms:W3CDTF">2015-02-04T05:49:58Z</dcterms:created>
  <dcterms:modified xsi:type="dcterms:W3CDTF">2015-02-04T06:00:12Z</dcterms:modified>
</cp:coreProperties>
</file>