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75" r:id="rId10"/>
    <p:sldId id="280" r:id="rId11"/>
    <p:sldId id="285" r:id="rId12"/>
    <p:sldId id="286" r:id="rId13"/>
    <p:sldId id="287" r:id="rId14"/>
    <p:sldId id="294" r:id="rId15"/>
    <p:sldId id="295" r:id="rId16"/>
    <p:sldId id="288" r:id="rId17"/>
    <p:sldId id="289" r:id="rId18"/>
    <p:sldId id="290" r:id="rId19"/>
    <p:sldId id="291" r:id="rId20"/>
    <p:sldId id="292" r:id="rId21"/>
    <p:sldId id="293" r:id="rId22"/>
    <p:sldId id="283" r:id="rId23"/>
    <p:sldId id="284" r:id="rId24"/>
    <p:sldId id="269" r:id="rId25"/>
    <p:sldId id="271" r:id="rId26"/>
    <p:sldId id="279" r:id="rId27"/>
    <p:sldId id="263" r:id="rId28"/>
    <p:sldId id="264" r:id="rId29"/>
    <p:sldId id="265" r:id="rId30"/>
    <p:sldId id="266" r:id="rId31"/>
    <p:sldId id="267" r:id="rId32"/>
    <p:sldId id="26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176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F8B6-8266-4355-908A-172F9337D737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D82A-650D-4003-83D0-A3B5AF3C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FP more approachable by using C# - you don’t need any new tools!</a:t>
            </a:r>
          </a:p>
          <a:p>
            <a:endParaRPr lang="en-US" dirty="0" smtClean="0"/>
          </a:p>
          <a:p>
            <a:r>
              <a:rPr lang="en-US" dirty="0" smtClean="0"/>
              <a:t>Facilitate a deeper understanding of C#, the CLR and BCL’s</a:t>
            </a:r>
          </a:p>
          <a:p>
            <a:endParaRPr lang="en-US" dirty="0" smtClean="0"/>
          </a:p>
          <a:p>
            <a:r>
              <a:rPr lang="en-US" dirty="0" smtClean="0"/>
              <a:t>Stoke that old fire that got most of started. Developers are all sweet old grandmothers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0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7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1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Lists based on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0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1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adilloNik/FunctionalCSharpSig" TargetMode="External"/><Relationship Id="rId2" Type="http://schemas.openxmlformats.org/officeDocument/2006/relationships/hyperlink" Target="mailto:Nik.Clarkson@improvingenterprises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Functional Programming via C#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297" y="58749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Dallas C# SIG February 5, 2015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Nik Clarkson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CaptainArkansas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Referential Transparency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 constructing functions!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804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Common 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61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6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Applies a function to each element of a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9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&lt;</a:t>
            </a:r>
            <a:r>
              <a:rPr lang="en-US" sz="6000" dirty="0" err="1" smtClean="0"/>
              <a:t>Bool</a:t>
            </a:r>
            <a:r>
              <a:rPr lang="en-US" sz="6000" dirty="0" smtClean="0"/>
              <a:t>&gt;</a:t>
            </a:r>
            <a:r>
              <a:rPr lang="en-US" sz="6000" dirty="0" smtClean="0"/>
              <a:t>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39917" y="3461658"/>
            <a:ext cx="1184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Returns only elements from the list that satisfies the Boolean function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95363" y="5077099"/>
            <a:ext cx="273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A.K.A. - Reduce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8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Reduce(List&lt;T&gt;,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V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Reduces a list of elements to a single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49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Filter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 (Reduce)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21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Map, Filter, &amp; Fold in LINQ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List Comprehensions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58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Why am I here?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3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Recursion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Activating Skynet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7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more you know!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0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0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Explorer’s League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8" y="2711441"/>
            <a:ext cx="2048663" cy="20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Nik.Clarkson@improvingenterprises.com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github.com/armadilloNik/FunctionalCSharpSig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1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cut line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485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constructing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Applications</a:t>
            </a:r>
          </a:p>
          <a:p>
            <a:r>
              <a:rPr lang="en-US" dirty="0" smtClean="0"/>
              <a:t>Currying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 Higher Order Functions”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HO Functions (could be multiple slides)</a:t>
            </a:r>
          </a:p>
          <a:p>
            <a:r>
              <a:rPr lang="en-US" dirty="0" smtClean="0"/>
              <a:t>Show there LINQ Equivalents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is Functional Programming?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4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 Call recursion</a:t>
            </a:r>
          </a:p>
          <a:p>
            <a:r>
              <a:rPr lang="en-US" dirty="0" err="1" smtClean="0"/>
              <a:t>Jit</a:t>
            </a:r>
            <a:r>
              <a:rPr lang="en-US" dirty="0" smtClean="0"/>
              <a:t> optimizer</a:t>
            </a:r>
          </a:p>
          <a:p>
            <a:r>
              <a:rPr lang="en-US" dirty="0" smtClean="0"/>
              <a:t>For fun not for production!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Relax! Let the Machines Handle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&lt;T,..&gt;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</a:p>
          <a:p>
            <a:r>
              <a:rPr lang="en-US" dirty="0" smtClean="0"/>
              <a:t>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Why should you care?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01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8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754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a parameter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194560" y="286076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SomeFunction</a:t>
            </a:r>
            <a:r>
              <a:rPr lang="en-US" sz="4000" dirty="0" smtClean="0"/>
              <a:t>(Function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return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(10);</a:t>
            </a:r>
          </a:p>
          <a:p>
            <a:r>
              <a:rPr lang="en-US" sz="4000" smtClean="0"/>
              <a:t>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the return value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56082" y="2460563"/>
            <a:ext cx="933960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return x =&gt; x +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2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1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both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32708" y="2110378"/>
            <a:ext cx="10014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(Function </a:t>
            </a:r>
            <a:r>
              <a:rPr lang="en-US" sz="4400" dirty="0" err="1" smtClean="0"/>
              <a:t>myFunc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 smtClean="0"/>
              <a:t>	return x =&gt; </a:t>
            </a:r>
            <a:r>
              <a:rPr lang="en-US" sz="4400" dirty="0" err="1" smtClean="0"/>
              <a:t>myFunc</a:t>
            </a:r>
            <a:r>
              <a:rPr lang="en-US" sz="4400" dirty="0" smtClean="0"/>
              <a:t>(x);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8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 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24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314</Words>
  <Application>Microsoft Office PowerPoint</Application>
  <PresentationFormat>Widescreen</PresentationFormat>
  <Paragraphs>99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Functional Programming via C#</vt:lpstr>
      <vt:lpstr>Why am I here?</vt:lpstr>
      <vt:lpstr>What is Functional Programming?</vt:lpstr>
      <vt:lpstr>Why should you care?</vt:lpstr>
      <vt:lpstr>Higher Order Functions</vt:lpstr>
      <vt:lpstr>A function as a parameter</vt:lpstr>
      <vt:lpstr>A function as the return value</vt:lpstr>
      <vt:lpstr>both</vt:lpstr>
      <vt:lpstr>Higher Order Function Examples</vt:lpstr>
      <vt:lpstr>Referential Transparency</vt:lpstr>
      <vt:lpstr>Functions constructing functions!</vt:lpstr>
      <vt:lpstr>Common Higher Order Functions</vt:lpstr>
      <vt:lpstr>Map(List, Func) : List</vt:lpstr>
      <vt:lpstr>Fold(List, Func&lt;Bool&gt;) : List</vt:lpstr>
      <vt:lpstr>Reduce(List&lt;T&gt;, Func) : V</vt:lpstr>
      <vt:lpstr>Filter</vt:lpstr>
      <vt:lpstr>Fold (Reduce)</vt:lpstr>
      <vt:lpstr>Map, Filter, &amp; Fold in LINQ</vt:lpstr>
      <vt:lpstr>List Comprehensions</vt:lpstr>
      <vt:lpstr>Recursion</vt:lpstr>
      <vt:lpstr>Activating Skynet</vt:lpstr>
      <vt:lpstr>The more you know!</vt:lpstr>
      <vt:lpstr>Questions?</vt:lpstr>
      <vt:lpstr>Explorer’s League</vt:lpstr>
      <vt:lpstr>Contact</vt:lpstr>
      <vt:lpstr>The cut line</vt:lpstr>
      <vt:lpstr>Functions constructing functions</vt:lpstr>
      <vt:lpstr>“Standard Higher Order Functions”</vt:lpstr>
      <vt:lpstr>List Comprehensions</vt:lpstr>
      <vt:lpstr>Recursion</vt:lpstr>
      <vt:lpstr>Relax! Let the Machines Handle it!</vt:lpstr>
      <vt:lpstr>Higher Order Functions in C#</vt:lpstr>
      <vt:lpstr>Referential Transparency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57</cp:revision>
  <dcterms:created xsi:type="dcterms:W3CDTF">2015-02-04T05:49:58Z</dcterms:created>
  <dcterms:modified xsi:type="dcterms:W3CDTF">2015-02-05T04:37:17Z</dcterms:modified>
</cp:coreProperties>
</file>