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3395C-7EDF-49B2-96CB-902136AE23F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C68FA-7A7F-4497-85C6-B1EA28F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55A4B-A570-4822-A77E-8D3B2754B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E968-56CA-46BA-A4CF-58BF89B036B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4B0F-C60E-41F9-8DC0-7CE10D0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armadilloNik/SeptemberDallasF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10478530" cy="2387600"/>
          </a:xfrm>
        </p:spPr>
        <p:txBody>
          <a:bodyPr/>
          <a:lstStyle/>
          <a:p>
            <a:r>
              <a:rPr lang="en-US" dirty="0" smtClean="0"/>
              <a:t>Elementary Cellular Automaton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9/28/2015</a:t>
            </a:r>
          </a:p>
          <a:p>
            <a:r>
              <a:rPr lang="en-US" dirty="0" smtClean="0"/>
              <a:t>Nik Clarkson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CaptainArkansas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grid of cells</a:t>
            </a:r>
          </a:p>
          <a:p>
            <a:r>
              <a:rPr lang="en-US" dirty="0" smtClean="0"/>
              <a:t>A list of possible states for a single cell</a:t>
            </a:r>
          </a:p>
          <a:p>
            <a:r>
              <a:rPr lang="en-US" dirty="0" smtClean="0"/>
              <a:t>A collection of rules governing state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 aren’t just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can do computations</a:t>
            </a:r>
          </a:p>
          <a:p>
            <a:endParaRPr lang="en-US" dirty="0" smtClean="0"/>
          </a:p>
          <a:p>
            <a:r>
              <a:rPr lang="en-US" dirty="0" smtClean="0"/>
              <a:t>Propagating structures are like signals interacting</a:t>
            </a:r>
          </a:p>
          <a:p>
            <a:endParaRPr lang="en-US" dirty="0" smtClean="0"/>
          </a:p>
          <a:p>
            <a:r>
              <a:rPr lang="en-US" dirty="0" smtClean="0"/>
              <a:t>They can act as universal computers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2 cell states</a:t>
            </a:r>
          </a:p>
          <a:p>
            <a:r>
              <a:rPr lang="en-US" dirty="0" smtClean="0"/>
              <a:t>One dimension</a:t>
            </a:r>
          </a:p>
          <a:p>
            <a:r>
              <a:rPr lang="en-US" dirty="0" smtClean="0"/>
              <a:t>One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11" y="187061"/>
            <a:ext cx="9855200" cy="66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www.github.com/armadilloNik/SeptemberDallasFp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29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Elementary Cellular Automaton</vt:lpstr>
      <vt:lpstr>Cellular Automata</vt:lpstr>
      <vt:lpstr>Cellular Automata aren’t just simulations</vt:lpstr>
      <vt:lpstr>Elementary Cellular Automata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Cellular Automaton</dc:title>
  <dc:creator>nik</dc:creator>
  <cp:lastModifiedBy>nik</cp:lastModifiedBy>
  <cp:revision>3</cp:revision>
  <dcterms:created xsi:type="dcterms:W3CDTF">2015-09-28T05:51:43Z</dcterms:created>
  <dcterms:modified xsi:type="dcterms:W3CDTF">2015-09-28T06:02:24Z</dcterms:modified>
</cp:coreProperties>
</file>