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1" r:id="rId7"/>
    <p:sldId id="260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5B6041-6443-361B-47AC-4688BD953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3176B2E-5228-0D22-E37D-DDFDE1055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E6749D-2EC1-8C46-22D1-AA04CAC8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9BDEB0-70DE-F90B-4BCA-A085E204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6F006F-CD66-E3E9-D41D-56CBD8A1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55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164C64-89BE-30F3-108E-ED475DEA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9D5DD37-006E-19AD-F44E-1964D2F7B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92FE76-0E25-49E8-1A20-39DE88C4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E57068-BE28-B892-3263-940D5132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0F2F93-A780-918F-B806-1F79672A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49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1397E4D-4DD6-AE77-3521-EFA9ECBFB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15DF997-4D1D-7D00-78D4-06F82D23A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15F770-394E-C31B-A224-F533E788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67C159-5E01-FB30-2991-FF1A3CEB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D96976-FC86-ADF1-010D-4FFE0D49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774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2C6FC6-AB21-2BE0-C865-ABFE0813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6AF222-9A28-6C5C-AF85-7DA131418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900A58-0522-91AD-1CB5-AB31D1B6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25312D-C725-ABBA-2B50-2ACAA169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59541F-0514-63D5-3C86-7F4854DA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0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9A0659-D690-FEF7-1021-F130CD78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7F60BA5-5EE0-0988-65E4-1E5D0220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44D2F2-A0B7-7236-B6F8-2A98842C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6AD233-8409-7F55-AA5A-910C34E9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6627EC6-838B-04C3-917F-7BFCE702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97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561B96-A2C6-E717-B05F-79191327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4AABFF-6234-6D50-E71A-8DE7842F1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B61ED6A-E2AA-DD9C-557A-7438E174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72AD613-C3CC-BFF8-EDD6-BD7E0807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840B26-722B-401A-2DB6-F4188DC6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D9BEEB7-27C1-F337-B64C-1D54DE7D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86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C7FE76-4E55-382E-6BF0-BE60F01E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E75F424-3C83-2ECE-C6D7-46F452FC5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08DC7F1-2532-EE4D-5B3F-3AA40015B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4419FB8-7848-03C1-0AA0-CEFF9E5B7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40E3727-9425-4D84-A139-9DAE3B143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6189753-A514-1556-61FD-372DEF84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68F3492-A716-FC9A-A6D4-4CE034A8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B3043A9-67B7-A0F1-15A8-F6360FB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73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CD6EB1-4491-CBBE-770B-EE23C0B7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B7EC936-7D51-D17C-9FA9-C391B0B5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F5475C1-A39A-9664-DF27-266390AF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98158B5-A62D-1886-E86F-A29A23C2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60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71922FF-38C5-C421-7EC0-67AE201C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916B77C-2EF0-0E66-85AE-566AFBE5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B787D27-6B7B-815B-2F83-EFECDA1B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680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1BD7E3-D6AF-BD55-C882-853FB309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27775A-1445-0F57-32D1-6B432062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F3D618F-58B8-3DD7-6FB9-1DF4D8FC5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36140D5-6488-F042-4373-478EE842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85E16A6-C0FB-429D-69BF-04D95D06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AA3E0D-3FFE-11E2-1569-474769CD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7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03BE80-5FCD-DB31-AA64-D1450258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324585F-C17D-01D1-63A8-2F9B567A3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C96409B-312E-9608-0761-B46133DEF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B97E05-895A-4A6D-F513-E8AB9E6B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CCD1025-9B03-2C38-5E2E-75E419EA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76CCF2-2CC8-3C9E-88FD-F767A913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04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751E174-058C-E555-12B7-E2341C76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A8390E-CE1E-786D-998C-FF3DD3AF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A4EDF7-1BD5-5AE1-A54F-30E48BC86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5370-5656-4386-9795-DD7DCEA48F17}" type="datetimeFigureOut">
              <a:rPr lang="tr-TR" smtClean="0"/>
              <a:t>15.11.2023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E36EC5-3656-5BEC-46D3-EC0CB815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653711-36C3-C77C-5CF5-B07FBD44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C66E-1A83-43D1-A27B-6B85D05F733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919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9E82FA-3DA7-C524-7B22-90BAB4421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MEF Oyun Geliştirme Kulübü Unity Eğitimi-I </a:t>
            </a:r>
            <a:endParaRPr lang="tr-TR" dirty="0"/>
          </a:p>
        </p:txBody>
      </p:sp>
      <p:pic>
        <p:nvPicPr>
          <p:cNvPr id="8" name="Resim 7" descr="metin, simge, sembol, grafik, logo içeren bir resim&#10;&#10;Açıklama otomatik olarak oluşturuldu">
            <a:extLst>
              <a:ext uri="{FF2B5EF4-FFF2-40B4-BE49-F238E27FC236}">
                <a16:creationId xmlns:a16="http://schemas.microsoft.com/office/drawing/2014/main" id="{A1650855-0D7F-B4EC-9A9A-1867A52AD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1" y="5693343"/>
            <a:ext cx="1113322" cy="1113322"/>
          </a:xfrm>
          <a:prstGeom prst="rect">
            <a:avLst/>
          </a:prstGeom>
          <a:noFill/>
        </p:spPr>
      </p:pic>
      <p:pic>
        <p:nvPicPr>
          <p:cNvPr id="9" name="Resim 8" descr="grafik, yazı tipi, logo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D22BDD35-EAA5-257B-D610-6DDEC53D1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403" y="5693343"/>
            <a:ext cx="1113322" cy="111332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75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6CEF32-3A38-40B2-6802-5D481131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Unity</a:t>
            </a:r>
            <a:r>
              <a:rPr lang="tr-TR" dirty="0"/>
              <a:t> ve Visual </a:t>
            </a:r>
            <a:r>
              <a:rPr lang="tr-TR" dirty="0" err="1"/>
              <a:t>Studio</a:t>
            </a:r>
            <a:endParaRPr lang="tr-TR" dirty="0"/>
          </a:p>
        </p:txBody>
      </p:sp>
      <p:pic>
        <p:nvPicPr>
          <p:cNvPr id="5" name="İçerik Yer Tutucusu 4" descr="ekran görüntüsü, yazılım, multimedya yazılımı, metin içeren bir resim&#10;&#10;Açıklama otomatik olarak oluşturuldu">
            <a:extLst>
              <a:ext uri="{FF2B5EF4-FFF2-40B4-BE49-F238E27FC236}">
                <a16:creationId xmlns:a16="http://schemas.microsoft.com/office/drawing/2014/main" id="{3AB4E5B4-0315-A157-A4D8-E64EFBC54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4408"/>
            <a:ext cx="9910665" cy="5116919"/>
          </a:xfrm>
        </p:spPr>
      </p:pic>
    </p:spTree>
    <p:extLst>
      <p:ext uri="{BB962C8B-B14F-4D97-AF65-F5344CB8AC3E}">
        <p14:creationId xmlns:p14="http://schemas.microsoft.com/office/powerpoint/2010/main" val="360336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B89C27-3954-AE10-E16A-65439FCE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Unity</a:t>
            </a:r>
            <a:r>
              <a:rPr lang="tr-TR" dirty="0"/>
              <a:t> ve Visual </a:t>
            </a:r>
            <a:r>
              <a:rPr lang="tr-TR" dirty="0" err="1"/>
              <a:t>Studio</a:t>
            </a:r>
            <a:endParaRPr lang="tr-TR" dirty="0"/>
          </a:p>
        </p:txBody>
      </p:sp>
      <p:pic>
        <p:nvPicPr>
          <p:cNvPr id="5" name="İçerik Yer Tutucusu 4" descr="ekran görüntüsü, metin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923EA2D7-4CB3-8B38-F1A2-B891E48E2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4" y="1825625"/>
            <a:ext cx="10274452" cy="4351338"/>
          </a:xfrm>
        </p:spPr>
      </p:pic>
    </p:spTree>
    <p:extLst>
      <p:ext uri="{BB962C8B-B14F-4D97-AF65-F5344CB8AC3E}">
        <p14:creationId xmlns:p14="http://schemas.microsoft.com/office/powerpoint/2010/main" val="4193953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601F2F-AA88-D600-0BB7-E0AA343D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Unity</a:t>
            </a:r>
            <a:r>
              <a:rPr lang="tr-TR" dirty="0"/>
              <a:t> ve Visual </a:t>
            </a:r>
            <a:r>
              <a:rPr lang="tr-TR" dirty="0" err="1"/>
              <a:t>Studio</a:t>
            </a:r>
            <a:endParaRPr lang="tr-TR" dirty="0"/>
          </a:p>
        </p:txBody>
      </p:sp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A30DC526-8BEA-D1CA-EAEA-B0F39EF99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6963"/>
            <a:ext cx="5471484" cy="4351338"/>
          </a:xfrm>
        </p:spPr>
      </p:pic>
    </p:spTree>
    <p:extLst>
      <p:ext uri="{BB962C8B-B14F-4D97-AF65-F5344CB8AC3E}">
        <p14:creationId xmlns:p14="http://schemas.microsoft.com/office/powerpoint/2010/main" val="64766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37A791-6FEE-01F3-6A44-39241AFD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Unity</a:t>
            </a:r>
            <a:r>
              <a:rPr lang="tr-TR" dirty="0"/>
              <a:t> ile Yapılmış Bazı Oyunlar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8714A8-62A3-375C-2CDC-B930F105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Fall </a:t>
            </a:r>
            <a:r>
              <a:rPr lang="tr-TR" dirty="0" err="1"/>
              <a:t>Guys</a:t>
            </a:r>
            <a:endParaRPr lang="tr-TR" dirty="0"/>
          </a:p>
          <a:p>
            <a:r>
              <a:rPr lang="tr-TR" dirty="0" err="1"/>
              <a:t>Amongus</a:t>
            </a:r>
            <a:endParaRPr lang="tr-TR" dirty="0"/>
          </a:p>
          <a:p>
            <a:r>
              <a:rPr lang="tr-TR" dirty="0" err="1"/>
              <a:t>Cuphead</a:t>
            </a:r>
            <a:endParaRPr lang="tr-TR" dirty="0"/>
          </a:p>
          <a:p>
            <a:r>
              <a:rPr lang="tr-TR" dirty="0" err="1"/>
              <a:t>RimWorld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772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278E1F-5874-07BB-2EC9-A79DED55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DC8A39-49D6-8742-9139-2A4E3433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Dönem içerisinde basit bir 2d </a:t>
            </a:r>
            <a:r>
              <a:rPr lang="tr-TR" dirty="0" err="1"/>
              <a:t>platformer</a:t>
            </a:r>
            <a:r>
              <a:rPr lang="tr-TR" dirty="0"/>
              <a:t> oyunu yaparak katılımcılara:</a:t>
            </a:r>
          </a:p>
          <a:p>
            <a:r>
              <a:rPr lang="tr-TR" dirty="0"/>
              <a:t>Temel seviyede oyun geliştirme tecrübesi sağlamak.</a:t>
            </a:r>
          </a:p>
          <a:p>
            <a:r>
              <a:rPr lang="tr-TR" dirty="0" err="1"/>
              <a:t>Unity’nin</a:t>
            </a:r>
            <a:r>
              <a:rPr lang="tr-TR" dirty="0"/>
              <a:t> temel özelliklerini ve araçlarını tanıtarak katılımcıların kendi oyun projelerini oluşturmasını sağlamak.</a:t>
            </a:r>
          </a:p>
          <a:p>
            <a:r>
              <a:rPr lang="tr-TR" dirty="0"/>
              <a:t>Oyun geliştirme konusunda talep ve istek oluşturmak.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424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895127-CAE2-492D-7018-4F5F4DB6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Dersin İçeriği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A9B84AD8-9EA6-AE5E-BAB2-EAB498DB6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920615"/>
              </p:ext>
            </p:extLst>
          </p:nvPr>
        </p:nvGraphicFramePr>
        <p:xfrm>
          <a:off x="838200" y="1690688"/>
          <a:ext cx="7229475" cy="387096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9582908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927837866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63910387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90385219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89442073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1.Ders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 err="1">
                          <a:effectLst/>
                        </a:rPr>
                        <a:t>Unity</a:t>
                      </a:r>
                      <a:r>
                        <a:rPr lang="tr-TR" dirty="0">
                          <a:effectLst/>
                        </a:rPr>
                        <a:t> Nedir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 err="1">
                          <a:effectLst/>
                        </a:rPr>
                        <a:t>Unity</a:t>
                      </a:r>
                      <a:r>
                        <a:rPr lang="tr-TR" dirty="0">
                          <a:effectLst/>
                        </a:rPr>
                        <a:t> İndirme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Visual Studio indirme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>
                          <a:effectLst/>
                        </a:rPr>
                        <a:t>Örnek oyunlar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7002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2.Ders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 err="1">
                          <a:effectLst/>
                        </a:rPr>
                        <a:t>Sprite</a:t>
                      </a:r>
                      <a:r>
                        <a:rPr lang="tr-TR" dirty="0">
                          <a:effectLst/>
                        </a:rPr>
                        <a:t> Oluşturma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Asset store kullanımı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 err="1">
                          <a:effectLst/>
                        </a:rPr>
                        <a:t>Inspector</a:t>
                      </a:r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1891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3.Ders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Kod dosyası oluşturma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>
                          <a:effectLst/>
                        </a:rPr>
                        <a:t>Objeyi hareket ettirme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 err="1">
                          <a:effectLst/>
                        </a:rPr>
                        <a:t>Conditional</a:t>
                      </a:r>
                      <a:r>
                        <a:rPr lang="tr-TR" dirty="0">
                          <a:effectLst/>
                        </a:rPr>
                        <a:t> </a:t>
                      </a:r>
                      <a:r>
                        <a:rPr lang="tr-TR" dirty="0" err="1">
                          <a:effectLst/>
                        </a:rPr>
                        <a:t>statemetlar</a:t>
                      </a:r>
                      <a:r>
                        <a:rPr lang="tr-TR" dirty="0">
                          <a:effectLst/>
                        </a:rPr>
                        <a:t> (</a:t>
                      </a:r>
                      <a:r>
                        <a:rPr lang="tr-TR" dirty="0" err="1">
                          <a:effectLst/>
                        </a:rPr>
                        <a:t>if</a:t>
                      </a:r>
                      <a:r>
                        <a:rPr lang="tr-TR" dirty="0">
                          <a:effectLst/>
                        </a:rPr>
                        <a:t>/else)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1795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4.Ders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Collider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Event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 err="1">
                          <a:effectLst/>
                        </a:rPr>
                        <a:t>Tilemap</a:t>
                      </a:r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4904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5.Ders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Animasyon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 err="1">
                          <a:effectLst/>
                        </a:rPr>
                        <a:t>Animator</a:t>
                      </a:r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>
                          <a:effectLst/>
                        </a:rPr>
                        <a:t>Ses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8747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6.Ders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Health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Canvas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 err="1">
                          <a:effectLst/>
                        </a:rPr>
                        <a:t>Coin</a:t>
                      </a:r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257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7.Ders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Player Pref 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Kaldığı yer kaydetme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 dirty="0" err="1">
                          <a:effectLst/>
                        </a:rPr>
                        <a:t>Coin</a:t>
                      </a:r>
                      <a:r>
                        <a:rPr lang="tr-TR" dirty="0">
                          <a:effectLst/>
                        </a:rPr>
                        <a:t> Kaydetme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4172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8.Ders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r-TR">
                          <a:effectLst/>
                        </a:rPr>
                        <a:t>Main menu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49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23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621A73-1359-CC1D-D1B7-6917CA1B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Unity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431B4D-11DF-CFA9-12FB-2449CE5A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2D/3D Oyunlar oluşturmak için kullanılan C# temelli kullanması ücretsiz bir oyun motorudur.</a:t>
            </a:r>
          </a:p>
          <a:p>
            <a:pPr marL="0" indent="0">
              <a:buNone/>
            </a:pPr>
            <a:r>
              <a:rPr lang="tr-TR" dirty="0"/>
              <a:t>Oyunlar desteklenen bütün platformlarda geliştirilebilir olmakla beraber, yapılan oyunlar MacOS, iOS, Android, Windows gibi farklı işletim sistemlerine uygun olacak şekilde </a:t>
            </a:r>
            <a:r>
              <a:rPr lang="tr-TR" dirty="0" err="1"/>
              <a:t>build</a:t>
            </a:r>
            <a:r>
              <a:rPr lang="tr-TR" dirty="0"/>
              <a:t> edilebilir.</a:t>
            </a:r>
          </a:p>
        </p:txBody>
      </p:sp>
    </p:spTree>
    <p:extLst>
      <p:ext uri="{BB962C8B-B14F-4D97-AF65-F5344CB8AC3E}">
        <p14:creationId xmlns:p14="http://schemas.microsoft.com/office/powerpoint/2010/main" val="23058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2DD491-3BA2-B32C-6D1C-5F263F1E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Unity</a:t>
            </a:r>
            <a:r>
              <a:rPr lang="tr-TR" dirty="0"/>
              <a:t> İndirme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91B2EC-4389-F3F8-11DC-04C1D8CB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Unity’nin</a:t>
            </a:r>
            <a:r>
              <a:rPr lang="tr-TR" dirty="0"/>
              <a:t> resmi web sitesi üzerinden </a:t>
            </a:r>
            <a:r>
              <a:rPr lang="tr-TR" b="1" dirty="0" err="1"/>
              <a:t>Unity</a:t>
            </a:r>
            <a:r>
              <a:rPr lang="tr-TR" b="1" dirty="0"/>
              <a:t> </a:t>
            </a:r>
            <a:r>
              <a:rPr lang="tr-TR" b="1" dirty="0" err="1"/>
              <a:t>Hub</a:t>
            </a:r>
            <a:r>
              <a:rPr lang="tr-TR" b="1" dirty="0"/>
              <a:t> </a:t>
            </a:r>
            <a:r>
              <a:rPr lang="tr-TR" dirty="0"/>
              <a:t>uygulaması indirilir.</a:t>
            </a:r>
            <a:endParaRPr lang="tr-TR" b="1" dirty="0"/>
          </a:p>
        </p:txBody>
      </p:sp>
      <p:pic>
        <p:nvPicPr>
          <p:cNvPr id="5" name="Resim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1B3A786C-877D-40D3-67BE-A42D12B91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2687"/>
            <a:ext cx="4086795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925D40-FB3A-0E16-D014-2CDDA5CB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Unity</a:t>
            </a:r>
            <a:r>
              <a:rPr lang="tr-TR" dirty="0"/>
              <a:t> İndirme</a:t>
            </a:r>
          </a:p>
        </p:txBody>
      </p:sp>
      <p:pic>
        <p:nvPicPr>
          <p:cNvPr id="5" name="İçerik Yer Tutucusu 4" descr="ekran görüntüsü, metin içeren bir resim&#10;&#10;Açıklama otomatik olarak oluşturuldu">
            <a:extLst>
              <a:ext uri="{FF2B5EF4-FFF2-40B4-BE49-F238E27FC236}">
                <a16:creationId xmlns:a16="http://schemas.microsoft.com/office/drawing/2014/main" id="{C3A8DFD7-E2DB-1C22-28A9-8904D8E7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81" y="1825625"/>
            <a:ext cx="7496437" cy="4351338"/>
          </a:xfrm>
        </p:spPr>
      </p:pic>
    </p:spTree>
    <p:extLst>
      <p:ext uri="{BB962C8B-B14F-4D97-AF65-F5344CB8AC3E}">
        <p14:creationId xmlns:p14="http://schemas.microsoft.com/office/powerpoint/2010/main" val="16380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1F4E5A-F14F-7506-EAFD-D8A1188D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Unity</a:t>
            </a:r>
            <a:r>
              <a:rPr lang="tr-TR" dirty="0"/>
              <a:t> İndirme</a:t>
            </a:r>
          </a:p>
        </p:txBody>
      </p:sp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E159F08A-346A-8C2A-A239-17B84A5AD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25" y="1825625"/>
            <a:ext cx="7596150" cy="4351338"/>
          </a:xfrm>
        </p:spPr>
      </p:pic>
    </p:spTree>
    <p:extLst>
      <p:ext uri="{BB962C8B-B14F-4D97-AF65-F5344CB8AC3E}">
        <p14:creationId xmlns:p14="http://schemas.microsoft.com/office/powerpoint/2010/main" val="250676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036E47-8998-1B0B-DEC9-82B157C6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Unity</a:t>
            </a:r>
            <a:r>
              <a:rPr lang="tr-TR" dirty="0"/>
              <a:t> İndirme</a:t>
            </a:r>
          </a:p>
        </p:txBody>
      </p:sp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043DFDC8-5B6C-ABEE-69B1-54540F35F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2705"/>
            <a:ext cx="7596150" cy="4351338"/>
          </a:xfrm>
        </p:spPr>
      </p:pic>
      <p:pic>
        <p:nvPicPr>
          <p:cNvPr id="6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D376829A-2909-CF6E-F4DF-BD8C96D2D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845" y="2506662"/>
            <a:ext cx="61895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6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7210E2-3FAC-6DAB-EFD7-0D09208A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Visual </a:t>
            </a:r>
            <a:r>
              <a:rPr lang="tr-TR" dirty="0" err="1"/>
              <a:t>Studio</a:t>
            </a:r>
            <a:r>
              <a:rPr lang="tr-TR" dirty="0"/>
              <a:t> İndirme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F785F151-A3DB-FF78-A0D3-9852ED0A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Visual </a:t>
            </a:r>
            <a:r>
              <a:rPr lang="tr-TR" dirty="0" err="1"/>
              <a:t>Studio</a:t>
            </a:r>
            <a:r>
              <a:rPr lang="tr-TR" dirty="0"/>
              <a:t> 2022 </a:t>
            </a:r>
            <a:r>
              <a:rPr lang="tr-TR" dirty="0" err="1"/>
              <a:t>Community</a:t>
            </a:r>
            <a:r>
              <a:rPr lang="tr-TR" dirty="0"/>
              <a:t> Edition</a:t>
            </a:r>
          </a:p>
        </p:txBody>
      </p:sp>
      <p:pic>
        <p:nvPicPr>
          <p:cNvPr id="9" name="Resim 8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6ED2D1CE-73E0-9267-C316-AD849978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73" y="2277723"/>
            <a:ext cx="7785695" cy="38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3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212</Words>
  <Application>Microsoft Office PowerPoint</Application>
  <PresentationFormat>Geniş ekran</PresentationFormat>
  <Paragraphs>56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MEF Oyun Geliştirme Kulübü Unity Eğitimi-I </vt:lpstr>
      <vt:lpstr>Dersin Amacı</vt:lpstr>
      <vt:lpstr>Dersin İçeriği</vt:lpstr>
      <vt:lpstr>Unity Nedir?</vt:lpstr>
      <vt:lpstr>Unity İndirme</vt:lpstr>
      <vt:lpstr>Unity İndirme</vt:lpstr>
      <vt:lpstr>Unity İndirme</vt:lpstr>
      <vt:lpstr>Unity İndirme</vt:lpstr>
      <vt:lpstr>Visual Studio İndirme</vt:lpstr>
      <vt:lpstr>Unity ve Visual Studio</vt:lpstr>
      <vt:lpstr>Unity ve Visual Studio</vt:lpstr>
      <vt:lpstr>Unity ve Visual Studio</vt:lpstr>
      <vt:lpstr>Unity ile Yapılmış Bazı Oyunlar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MEF Oyun Geliştirme Kulübü Unity Eğitimi-I </dc:title>
  <dc:creator>ARMAĞAN AKYURT</dc:creator>
  <cp:lastModifiedBy>ARMAĞAN AKYURT</cp:lastModifiedBy>
  <cp:revision>2</cp:revision>
  <dcterms:created xsi:type="dcterms:W3CDTF">2023-11-15T12:37:33Z</dcterms:created>
  <dcterms:modified xsi:type="dcterms:W3CDTF">2023-11-15T21:13:19Z</dcterms:modified>
</cp:coreProperties>
</file>