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Ευθεία γραμμή σύνδεσης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Τίτλος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25" name="Υπότιτλος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Στυλ κύριου υπότιτλου</a:t>
            </a:r>
            <a:endParaRPr kumimoji="0" lang="en-US"/>
          </a:p>
        </p:txBody>
      </p:sp>
      <p:sp>
        <p:nvSpPr>
          <p:cNvPr id="31" name="Θέση ημερομηνίας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18" name="Θέση υποσέλιδου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9" name="Θέση αριθμού διαφάνειας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Ορθογώνιο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l-GR" smtClean="0"/>
              <a:t>Στυλ κύριου τίτλου</a:t>
            </a:r>
            <a:endParaRPr kumimoji="0"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Θέση εικόνας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Θέση τίτλου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1" name="Θέση κειμένου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27" name="Θέση ημερομηνίας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A628D9E-D505-4063-A8DE-1C80976AA145}" type="datetimeFigureOut">
              <a:rPr lang="el-GR" smtClean="0"/>
              <a:t>22/12/2022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6" name="Θέση αριθμού διαφάνειας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5270F35-6350-4DBA-982A-1D6E6C1DCD14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/>
          <p:cNvSpPr/>
          <p:nvPr/>
        </p:nvSpPr>
        <p:spPr>
          <a:xfrm>
            <a:off x="2654723" y="2044005"/>
            <a:ext cx="6489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Καλά</a:t>
            </a:r>
            <a:r>
              <a:rPr lang="el-G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l-GR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Χριστούγεννα</a:t>
            </a:r>
            <a:endParaRPr lang="el-GR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3" y="0"/>
            <a:ext cx="2143125" cy="1533227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11" y="4710749"/>
            <a:ext cx="2143125" cy="2143125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49" y="2780928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φθονία">
  <a:themeElements>
    <a:clrScheme name="Απαραίτητο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Αφθονία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φθονία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</TotalTime>
  <Words>2</Words>
  <Application>Microsoft Office PowerPoint</Application>
  <PresentationFormat>Προβολή στην οθόνη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2" baseType="lpstr">
      <vt:lpstr>Αφθονία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 1</dc:creator>
  <cp:lastModifiedBy>User 1</cp:lastModifiedBy>
  <cp:revision>2</cp:revision>
  <dcterms:created xsi:type="dcterms:W3CDTF">2022-12-22T06:09:51Z</dcterms:created>
  <dcterms:modified xsi:type="dcterms:W3CDTF">2022-12-22T06:28:31Z</dcterms:modified>
</cp:coreProperties>
</file>