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63CC2C-1C47-4A91-AB24-95C912D4883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A5CCDB-AC01-4B39-8AC4-5773D01C533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principalelor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ale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compilator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translator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 program care prime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intrare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 text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sursa</a:t>
            </a:r>
            <a:r>
              <a:rPr lang="ro-RO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produce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ire un text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echivalent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alt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obiect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surs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err="1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obiect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inferior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asamblare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 ma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translatorul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respectiv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ume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b="1" dirty="0" err="1" smtClean="0"/>
              <a:t>Generarea</a:t>
            </a:r>
            <a:r>
              <a:rPr lang="en-US" b="1" dirty="0" smtClean="0"/>
              <a:t> </a:t>
            </a:r>
            <a:r>
              <a:rPr lang="en-US" b="1" dirty="0" err="1" smtClean="0"/>
              <a:t>codului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8043890" cy="54738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 smtClean="0"/>
              <a:t>Generarea</a:t>
            </a:r>
            <a:r>
              <a:rPr lang="en-US" b="1" dirty="0" smtClean="0"/>
              <a:t> de cod </a:t>
            </a:r>
            <a:r>
              <a:rPr lang="en-US" b="1" dirty="0" err="1" smtClean="0"/>
              <a:t>intermediar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aceast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are loc </a:t>
            </a:r>
            <a:r>
              <a:rPr lang="en-US" dirty="0" err="1" smtClean="0"/>
              <a:t>transformarea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</a:t>
            </a:r>
            <a:r>
              <a:rPr lang="en-US" dirty="0" err="1" smtClean="0"/>
              <a:t>sintactic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ntr</a:t>
            </a:r>
            <a:r>
              <a:rPr lang="en-US" dirty="0" smtClean="0"/>
              <a:t>-o </a:t>
            </a:r>
            <a:r>
              <a:rPr lang="en-US" dirty="0" err="1" smtClean="0"/>
              <a:t>secven</a:t>
            </a:r>
            <a:r>
              <a:rPr lang="ro-RO" dirty="0" smtClean="0"/>
              <a:t>ț</a:t>
            </a:r>
            <a:r>
              <a:rPr lang="en-US" dirty="0" smtClean="0"/>
              <a:t>a </a:t>
            </a:r>
            <a:r>
              <a:rPr lang="en-US" dirty="0" smtClean="0"/>
              <a:t>de </a:t>
            </a:r>
            <a:r>
              <a:rPr lang="en-US" dirty="0" err="1" smtClean="0"/>
              <a:t>instruc</a:t>
            </a:r>
            <a:r>
              <a:rPr lang="ro-RO" dirty="0" smtClean="0"/>
              <a:t>ț</a:t>
            </a:r>
            <a:r>
              <a:rPr lang="en-US" dirty="0" err="1" smtClean="0"/>
              <a:t>iuni</a:t>
            </a:r>
            <a:r>
              <a:rPr lang="en-US" dirty="0" smtClean="0"/>
              <a:t> </a:t>
            </a:r>
            <a:r>
              <a:rPr lang="en-US" dirty="0" smtClean="0"/>
              <a:t>simple, </a:t>
            </a:r>
            <a:r>
              <a:rPr lang="en-US" dirty="0" err="1" smtClean="0"/>
              <a:t>similare</a:t>
            </a:r>
            <a:r>
              <a:rPr lang="en-US" dirty="0" smtClean="0"/>
              <a:t> </a:t>
            </a:r>
            <a:r>
              <a:rPr lang="en-US" dirty="0" err="1" smtClean="0"/>
              <a:t>macroinstruc</a:t>
            </a:r>
            <a:r>
              <a:rPr lang="ro-RO" dirty="0" smtClean="0"/>
              <a:t>î</a:t>
            </a:r>
            <a:r>
              <a:rPr lang="en-US" dirty="0" err="1" smtClean="0"/>
              <a:t>iunilor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limbaj</a:t>
            </a:r>
            <a:r>
              <a:rPr lang="en-US" dirty="0" smtClean="0"/>
              <a:t> de </a:t>
            </a:r>
            <a:r>
              <a:rPr lang="en-US" dirty="0" err="1" smtClean="0"/>
              <a:t>asamblare</a:t>
            </a:r>
            <a:r>
              <a:rPr lang="en-US" dirty="0" smtClean="0"/>
              <a:t>. </a:t>
            </a:r>
            <a:r>
              <a:rPr lang="en-US" dirty="0" err="1" smtClean="0"/>
              <a:t>Diferen</a:t>
            </a:r>
            <a:r>
              <a:rPr lang="ro-RO" dirty="0" smtClean="0"/>
              <a:t>ț</a:t>
            </a:r>
            <a:r>
              <a:rPr lang="en-US" dirty="0" smtClean="0"/>
              <a:t>a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intermediar</a:t>
            </a:r>
            <a:r>
              <a:rPr lang="en-US" dirty="0" smtClean="0"/>
              <a:t> </a:t>
            </a:r>
            <a:r>
              <a:rPr lang="ro-RO" dirty="0" err="1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limbaj</a:t>
            </a:r>
            <a:r>
              <a:rPr lang="en-US" dirty="0" smtClean="0"/>
              <a:t> de </a:t>
            </a:r>
            <a:r>
              <a:rPr lang="en-US" dirty="0" err="1" smtClean="0"/>
              <a:t>asamblare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smtClean="0"/>
              <a:t>principal </a:t>
            </a:r>
            <a:r>
              <a:rPr lang="en-US" dirty="0" err="1" smtClean="0"/>
              <a:t>aceea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smtClean="0"/>
              <a:t>,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intermediar</a:t>
            </a:r>
            <a:r>
              <a:rPr lang="en-US" dirty="0" smtClean="0"/>
              <a:t> nu se </a:t>
            </a:r>
            <a:r>
              <a:rPr lang="en-US" dirty="0" smtClean="0"/>
              <a:t>specific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registrele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opera</a:t>
            </a:r>
            <a:r>
              <a:rPr lang="ro-RO" dirty="0" smtClean="0"/>
              <a:t>ț</a:t>
            </a:r>
            <a:r>
              <a:rPr lang="en-US" dirty="0" smtClean="0"/>
              <a:t>ii</a:t>
            </a:r>
            <a:r>
              <a:rPr lang="en-US" dirty="0" smtClean="0"/>
              <a:t>. </a:t>
            </a:r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reprezent</a:t>
            </a:r>
            <a:r>
              <a:rPr lang="ro-RO" dirty="0" smtClean="0"/>
              <a:t>ă</a:t>
            </a: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intermediar</a:t>
            </a:r>
            <a:r>
              <a:rPr lang="en-US" dirty="0" smtClean="0"/>
              <a:t>: </a:t>
            </a:r>
            <a:r>
              <a:rPr lang="en-US" dirty="0" smtClean="0"/>
              <a:t>nota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smtClean="0"/>
              <a:t>postfix, </a:t>
            </a:r>
            <a:r>
              <a:rPr lang="en-US" dirty="0" err="1" smtClean="0"/>
              <a:t>instruc</a:t>
            </a:r>
            <a:r>
              <a:rPr lang="ro-RO" dirty="0" smtClean="0"/>
              <a:t>ț</a:t>
            </a:r>
            <a:r>
              <a:rPr lang="en-US" dirty="0" err="1" smtClean="0"/>
              <a:t>iunile</a:t>
            </a:r>
            <a:r>
              <a:rPr lang="en-US" dirty="0" smtClean="0"/>
              <a:t> </a:t>
            </a:r>
            <a:r>
              <a:rPr lang="en-US" dirty="0" smtClean="0"/>
              <a:t>cu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dirty="0" err="1" smtClean="0"/>
              <a:t>adrese</a:t>
            </a:r>
            <a:r>
              <a:rPr lang="en-US" dirty="0" smtClean="0"/>
              <a:t> etc.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intermediar</a:t>
            </a:r>
            <a:r>
              <a:rPr lang="en-US" dirty="0" smtClean="0"/>
              <a:t> </a:t>
            </a:r>
            <a:r>
              <a:rPr lang="en-US" dirty="0" err="1" smtClean="0"/>
              <a:t>prezint</a:t>
            </a:r>
            <a:r>
              <a:rPr lang="ro-RO" dirty="0" smtClean="0"/>
              <a:t>ă </a:t>
            </a:r>
            <a:r>
              <a:rPr lang="en-US" dirty="0" err="1" smtClean="0"/>
              <a:t>avantajul</a:t>
            </a:r>
            <a:r>
              <a:rPr lang="en-US" dirty="0" smtClean="0"/>
              <a:t> </a:t>
            </a:r>
            <a:r>
              <a:rPr lang="en-US" dirty="0" smtClean="0"/>
              <a:t>de a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smtClean="0"/>
              <a:t>u</a:t>
            </a:r>
            <a:r>
              <a:rPr lang="ro-RO" dirty="0" smtClean="0"/>
              <a:t>ș</a:t>
            </a:r>
            <a:r>
              <a:rPr lang="en-US" dirty="0" smtClean="0"/>
              <a:t>or </a:t>
            </a:r>
            <a:r>
              <a:rPr lang="en-US" dirty="0" smtClean="0"/>
              <a:t>de </a:t>
            </a:r>
            <a:r>
              <a:rPr lang="en-US" dirty="0" err="1" smtClean="0"/>
              <a:t>optimizat</a:t>
            </a:r>
            <a:r>
              <a:rPr lang="en-US" dirty="0" smtClean="0"/>
              <a:t> </a:t>
            </a:r>
            <a:r>
              <a:rPr lang="en-US" dirty="0" err="1" smtClean="0"/>
              <a:t>dec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smtClean="0"/>
              <a:t>ma</a:t>
            </a:r>
            <a:r>
              <a:rPr lang="ro-RO" dirty="0" smtClean="0"/>
              <a:t>ș</a:t>
            </a:r>
            <a:r>
              <a:rPr lang="en-US" dirty="0" smtClean="0"/>
              <a:t>in</a:t>
            </a:r>
            <a:r>
              <a:rPr lang="ro-RO" dirty="0" smtClean="0"/>
              <a:t>ă</a:t>
            </a:r>
            <a:r>
              <a:rPr lang="en-US" dirty="0" smtClean="0"/>
              <a:t> .</a:t>
            </a:r>
            <a:endParaRPr lang="ro-RO" dirty="0" smtClean="0"/>
          </a:p>
          <a:p>
            <a:pPr algn="just"/>
            <a:r>
              <a:rPr lang="en-US" b="1" dirty="0" err="1" smtClean="0"/>
              <a:t>Optimizarea</a:t>
            </a:r>
            <a:r>
              <a:rPr lang="en-US" b="1" dirty="0" smtClean="0"/>
              <a:t> </a:t>
            </a:r>
            <a:r>
              <a:rPr lang="en-US" b="1" dirty="0" smtClean="0"/>
              <a:t>de cod:</a:t>
            </a:r>
            <a:r>
              <a:rPr lang="en-US" dirty="0" smtClean="0"/>
              <a:t> 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faz</a:t>
            </a:r>
            <a:r>
              <a:rPr lang="ro-RO" dirty="0" smtClean="0"/>
              <a:t>ă</a:t>
            </a:r>
            <a:r>
              <a:rPr lang="en-US" dirty="0" smtClean="0"/>
              <a:t> optional</a:t>
            </a:r>
            <a:r>
              <a:rPr lang="ro-RO" dirty="0" smtClean="0"/>
              <a:t>ă</a:t>
            </a:r>
            <a:r>
              <a:rPr lang="en-US" dirty="0" smtClean="0"/>
              <a:t>, </a:t>
            </a:r>
            <a:r>
              <a:rPr lang="en-US" dirty="0" smtClean="0"/>
              <a:t>al </a:t>
            </a:r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err="1" smtClean="0"/>
              <a:t>rei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ro-RO" dirty="0" smtClean="0"/>
              <a:t>îț</a:t>
            </a:r>
            <a:r>
              <a:rPr lang="en-US" dirty="0" err="1" smtClean="0"/>
              <a:t>uni</a:t>
            </a:r>
            <a:r>
              <a:rPr lang="en-US" dirty="0" smtClean="0"/>
              <a:t> </a:t>
            </a:r>
            <a:r>
              <a:rPr lang="en-US" dirty="0" smtClean="0"/>
              <a:t>din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intermediar</a:t>
            </a:r>
            <a:r>
              <a:rPr lang="en-US" dirty="0" smtClean="0"/>
              <a:t> </a:t>
            </a:r>
            <a:r>
              <a:rPr lang="en-US" dirty="0" err="1" smtClean="0"/>
              <a:t>generat</a:t>
            </a:r>
            <a:r>
              <a:rPr lang="en-US" dirty="0" smtClean="0"/>
              <a:t>,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nc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en-US" dirty="0" err="1" smtClean="0"/>
              <a:t>programul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smtClean="0"/>
              <a:t>s</a:t>
            </a:r>
            <a:r>
              <a:rPr lang="ro-RO" dirty="0" smtClean="0"/>
              <a:t>ă1</a:t>
            </a:r>
            <a:r>
              <a:rPr lang="en-US" dirty="0" smtClean="0"/>
              <a:t> </a:t>
            </a:r>
            <a:r>
              <a:rPr lang="en-US" dirty="0" err="1" smtClean="0"/>
              <a:t>satisfac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criterii</a:t>
            </a:r>
            <a:r>
              <a:rPr lang="en-US" dirty="0" smtClean="0"/>
              <a:t> de </a:t>
            </a:r>
            <a:r>
              <a:rPr lang="en-US" dirty="0" err="1" smtClean="0"/>
              <a:t>performan</a:t>
            </a:r>
            <a:r>
              <a:rPr lang="ro-RO" dirty="0" smtClean="0"/>
              <a:t>ță</a:t>
            </a:r>
            <a:r>
              <a:rPr lang="en-US" dirty="0" smtClean="0"/>
              <a:t> </a:t>
            </a:r>
            <a:r>
              <a:rPr lang="en-US" dirty="0" err="1" smtClean="0"/>
              <a:t>viz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ro-RO" dirty="0" err="1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sau</a:t>
            </a:r>
            <a:r>
              <a:rPr lang="en-US" dirty="0" smtClean="0"/>
              <a:t> spa</a:t>
            </a:r>
            <a:r>
              <a:rPr lang="ro-RO" dirty="0" smtClean="0"/>
              <a:t>ț</a:t>
            </a:r>
            <a:r>
              <a:rPr lang="en-US" dirty="0" err="1" smtClean="0"/>
              <a:t>iul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ocupat</a:t>
            </a:r>
            <a:r>
              <a:rPr lang="en-US" dirty="0" smtClean="0"/>
              <a:t>.</a:t>
            </a:r>
            <a:endParaRPr lang="ro-RO" dirty="0" smtClean="0"/>
          </a:p>
          <a:p>
            <a:pPr algn="just"/>
            <a:r>
              <a:rPr lang="en-US" b="1" dirty="0" err="1" smtClean="0"/>
              <a:t>Generarea</a:t>
            </a:r>
            <a:r>
              <a:rPr lang="en-US" b="1" dirty="0" smtClean="0"/>
              <a:t> </a:t>
            </a:r>
            <a:r>
              <a:rPr lang="en-US" b="1" dirty="0" err="1" smtClean="0"/>
              <a:t>codului</a:t>
            </a:r>
            <a:r>
              <a:rPr lang="en-US" b="1" dirty="0" smtClean="0"/>
              <a:t> final:</a:t>
            </a:r>
            <a:r>
              <a:rPr lang="en-US" dirty="0" smtClean="0"/>
              <a:t> </a:t>
            </a:r>
            <a:r>
              <a:rPr lang="en-US" dirty="0" err="1" smtClean="0"/>
              <a:t>presupune</a:t>
            </a:r>
            <a:r>
              <a:rPr lang="en-US" dirty="0" smtClean="0"/>
              <a:t> </a:t>
            </a:r>
            <a:r>
              <a:rPr lang="en-US" dirty="0" err="1" smtClean="0"/>
              <a:t>transformarea</a:t>
            </a:r>
            <a:r>
              <a:rPr lang="en-US" dirty="0" smtClean="0"/>
              <a:t> </a:t>
            </a:r>
            <a:r>
              <a:rPr lang="en-US" dirty="0" err="1" smtClean="0"/>
              <a:t>instruc</a:t>
            </a:r>
            <a:r>
              <a:rPr lang="ro-RO" dirty="0" smtClean="0"/>
              <a:t>ț</a:t>
            </a:r>
            <a:r>
              <a:rPr lang="en-US" dirty="0" err="1" smtClean="0"/>
              <a:t>iunilor</a:t>
            </a:r>
            <a:r>
              <a:rPr lang="en-US" dirty="0" smtClean="0"/>
              <a:t> </a:t>
            </a:r>
            <a:r>
              <a:rPr lang="en-US" dirty="0" err="1" smtClean="0"/>
              <a:t>codului</a:t>
            </a:r>
            <a:r>
              <a:rPr lang="en-US" dirty="0" smtClean="0"/>
              <a:t> </a:t>
            </a:r>
            <a:r>
              <a:rPr lang="en-US" dirty="0" err="1" smtClean="0"/>
              <a:t>intermediar</a:t>
            </a:r>
            <a:r>
              <a:rPr lang="en-US" dirty="0" smtClean="0"/>
              <a:t> (eventual </a:t>
            </a:r>
            <a:r>
              <a:rPr lang="en-US" dirty="0" err="1" smtClean="0"/>
              <a:t>optimizat</a:t>
            </a:r>
            <a:r>
              <a:rPr lang="en-US" dirty="0" smtClean="0"/>
              <a:t>)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instruc</a:t>
            </a:r>
            <a:r>
              <a:rPr lang="ro-RO" dirty="0" smtClean="0"/>
              <a:t>ț</a:t>
            </a:r>
            <a:r>
              <a:rPr lang="en-US" dirty="0" err="1" smtClean="0"/>
              <a:t>iuni</a:t>
            </a:r>
            <a:r>
              <a:rPr lang="en-US" dirty="0" smtClean="0"/>
              <a:t> ma</a:t>
            </a:r>
            <a:r>
              <a:rPr lang="ro-RO" dirty="0" smtClean="0"/>
              <a:t>ș</a:t>
            </a:r>
            <a:r>
              <a:rPr lang="en-US" dirty="0" smtClean="0"/>
              <a:t>in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sau</a:t>
            </a:r>
            <a:r>
              <a:rPr lang="en-US" dirty="0" smtClean="0"/>
              <a:t> de </a:t>
            </a:r>
            <a:r>
              <a:rPr lang="en-US" dirty="0" err="1" smtClean="0"/>
              <a:t>asamblare</a:t>
            </a:r>
            <a:r>
              <a:rPr lang="en-US" dirty="0" smtClean="0"/>
              <a:t>)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calculatorul</a:t>
            </a:r>
            <a:r>
              <a:rPr lang="en-US" dirty="0" smtClean="0"/>
              <a:t> </a:t>
            </a:r>
            <a:r>
              <a:rPr lang="ro-RO" dirty="0" smtClean="0"/>
              <a:t>ț</a:t>
            </a:r>
            <a:r>
              <a:rPr lang="en-US" dirty="0" err="1" smtClean="0"/>
              <a:t>int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programul</a:t>
            </a:r>
            <a:r>
              <a:rPr lang="en-US" dirty="0" smtClean="0"/>
              <a:t> </a:t>
            </a:r>
            <a:r>
              <a:rPr lang="en-US" dirty="0" err="1" smtClean="0"/>
              <a:t>compilat</a:t>
            </a:r>
            <a:r>
              <a:rPr lang="en-US" dirty="0" smtClean="0"/>
              <a:t>).</a:t>
            </a:r>
            <a:endParaRPr lang="ro-RO" dirty="0" smtClean="0"/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Structura</a:t>
            </a:r>
            <a:r>
              <a:rPr lang="en-US" b="1" dirty="0" smtClean="0"/>
              <a:t> </a:t>
            </a:r>
            <a:r>
              <a:rPr lang="en-US" b="1" dirty="0" err="1" smtClean="0"/>
              <a:t>unui</a:t>
            </a:r>
            <a:r>
              <a:rPr lang="en-US" b="1" dirty="0" smtClean="0"/>
              <a:t> </a:t>
            </a:r>
            <a:r>
              <a:rPr lang="en-US" b="1" dirty="0" err="1" smtClean="0"/>
              <a:t>compilator</a:t>
            </a:r>
            <a:r>
              <a:rPr lang="en-US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o-RO" b="1" dirty="0" smtClean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Procesul</a:t>
            </a:r>
            <a:r>
              <a:rPr lang="en-US" dirty="0" smtClean="0"/>
              <a:t> de </a:t>
            </a:r>
            <a:r>
              <a:rPr lang="en-US" dirty="0" err="1" smtClean="0"/>
              <a:t>compilare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program are loc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 </a:t>
            </a:r>
            <a:r>
              <a:rPr lang="en-US" b="1" dirty="0" smtClean="0"/>
              <a:t>faze</a:t>
            </a:r>
            <a:r>
              <a:rPr lang="en-US" dirty="0" smtClean="0"/>
              <a:t>. O </a:t>
            </a:r>
            <a:r>
              <a:rPr lang="en-US" dirty="0" err="1" smtClean="0"/>
              <a:t>faz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smtClean="0"/>
              <a:t>opera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unitar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err="1" smtClean="0"/>
              <a:t>reia</a:t>
            </a:r>
            <a:r>
              <a:rPr lang="en-US" dirty="0" smtClean="0"/>
              <a:t> </a:t>
            </a:r>
            <a:r>
              <a:rPr lang="en-US" dirty="0" smtClean="0"/>
              <a:t>are loc </a:t>
            </a:r>
            <a:r>
              <a:rPr lang="en-US" dirty="0" err="1" smtClean="0"/>
              <a:t>transformarea</a:t>
            </a:r>
            <a:r>
              <a:rPr lang="en-US" dirty="0" smtClean="0"/>
              <a:t> </a:t>
            </a:r>
            <a:r>
              <a:rPr lang="en-US" dirty="0" err="1" smtClean="0"/>
              <a:t>programului</a:t>
            </a:r>
            <a:r>
              <a:rPr lang="en-US" dirty="0" smtClean="0"/>
              <a:t> </a:t>
            </a:r>
            <a:r>
              <a:rPr lang="en-US" dirty="0" err="1" smtClean="0"/>
              <a:t>surs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reprezentare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alta</a:t>
            </a:r>
            <a:r>
              <a:rPr lang="en-US" dirty="0" smtClean="0"/>
              <a:t>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principalele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faze ale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compil</a:t>
            </a:r>
            <a:r>
              <a:rPr lang="ro-RO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CompilFaz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58970" y="928671"/>
            <a:ext cx="6870616" cy="5500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lexicala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ro-RO" dirty="0" smtClean="0"/>
              <a:t>		</a:t>
            </a:r>
            <a:r>
              <a:rPr lang="en-US" dirty="0" err="1" smtClean="0"/>
              <a:t>Textul</a:t>
            </a:r>
            <a:r>
              <a:rPr lang="en-US" dirty="0" smtClean="0"/>
              <a:t> </a:t>
            </a:r>
            <a:r>
              <a:rPr lang="en-US" dirty="0" err="1" smtClean="0"/>
              <a:t>surs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preluat</a:t>
            </a:r>
            <a:r>
              <a:rPr lang="en-US" dirty="0" smtClean="0"/>
              <a:t> sub forma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secven</a:t>
            </a:r>
            <a:r>
              <a:rPr lang="ro-RO" dirty="0" smtClean="0"/>
              <a:t>ț</a:t>
            </a:r>
            <a:r>
              <a:rPr lang="en-US" dirty="0" smtClean="0"/>
              <a:t>e </a:t>
            </a:r>
            <a:r>
              <a:rPr lang="en-US" dirty="0" smtClean="0"/>
              <a:t>de </a:t>
            </a:r>
            <a:r>
              <a:rPr lang="en-US" dirty="0" err="1" smtClean="0"/>
              <a:t>caractere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grupate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entit</a:t>
            </a:r>
            <a:r>
              <a:rPr lang="ro-RO" dirty="0" smtClean="0"/>
              <a:t>ăț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numite</a:t>
            </a:r>
            <a:r>
              <a:rPr lang="en-US" dirty="0" smtClean="0"/>
              <a:t> </a:t>
            </a:r>
            <a:r>
              <a:rPr lang="en-US" b="1" dirty="0" err="1" smtClean="0"/>
              <a:t>atomi</a:t>
            </a:r>
            <a:r>
              <a:rPr lang="en-US" dirty="0" smtClean="0"/>
              <a:t>; </a:t>
            </a:r>
            <a:r>
              <a:rPr lang="en-US" dirty="0" err="1" smtClean="0"/>
              <a:t>atomilor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se </a:t>
            </a:r>
            <a:r>
              <a:rPr lang="en-US" dirty="0" err="1" smtClean="0"/>
              <a:t>atribuie</a:t>
            </a:r>
            <a:r>
              <a:rPr lang="en-US" dirty="0" smtClean="0"/>
              <a:t> </a:t>
            </a:r>
            <a:r>
              <a:rPr lang="en-US" b="1" dirty="0" err="1" smtClean="0"/>
              <a:t>coduri</a:t>
            </a:r>
            <a:r>
              <a:rPr lang="en-US" b="1" dirty="0" smtClean="0"/>
              <a:t> </a:t>
            </a:r>
            <a:r>
              <a:rPr lang="en-US" b="1" dirty="0" err="1" smtClean="0"/>
              <a:t>lexicale</a:t>
            </a:r>
            <a:r>
              <a:rPr lang="en-US" dirty="0" smtClean="0"/>
              <a:t>,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smtClean="0"/>
              <a:t>ca, </a:t>
            </a:r>
            <a:r>
              <a:rPr lang="en-US" dirty="0" smtClean="0"/>
              <a:t>la </a:t>
            </a:r>
            <a:r>
              <a:rPr lang="en-US" dirty="0" err="1" smtClean="0"/>
              <a:t>ie</a:t>
            </a:r>
            <a:r>
              <a:rPr lang="ro-RO" dirty="0" smtClean="0"/>
              <a:t>ș</a:t>
            </a:r>
            <a:r>
              <a:rPr lang="en-US" dirty="0" err="1" smtClean="0"/>
              <a:t>irea</a:t>
            </a:r>
            <a:r>
              <a:rPr lang="en-US" dirty="0" smtClean="0"/>
              <a:t> </a:t>
            </a:r>
            <a:r>
              <a:rPr lang="en-US" dirty="0" err="1" smtClean="0"/>
              <a:t>acestei</a:t>
            </a:r>
            <a:r>
              <a:rPr lang="en-US" dirty="0" smtClean="0"/>
              <a:t> faze, </a:t>
            </a:r>
            <a:r>
              <a:rPr lang="en-US" dirty="0" err="1" smtClean="0"/>
              <a:t>programul</a:t>
            </a:r>
            <a:r>
              <a:rPr lang="en-US" dirty="0" smtClean="0"/>
              <a:t> </a:t>
            </a:r>
            <a:r>
              <a:rPr lang="en-US" dirty="0" err="1" smtClean="0"/>
              <a:t>surs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apare</a:t>
            </a:r>
            <a:r>
              <a:rPr lang="en-US" dirty="0" smtClean="0"/>
              <a:t> ca o </a:t>
            </a:r>
            <a:r>
              <a:rPr lang="en-US" dirty="0" err="1" smtClean="0"/>
              <a:t>secven</a:t>
            </a:r>
            <a:r>
              <a:rPr lang="ro-RO" dirty="0" smtClean="0"/>
              <a:t>ț</a:t>
            </a:r>
            <a:r>
              <a:rPr lang="en-US" dirty="0" smtClean="0"/>
              <a:t>a </a:t>
            </a:r>
            <a:r>
              <a:rPr lang="en-US" dirty="0" smtClean="0"/>
              <a:t>de </a:t>
            </a:r>
            <a:r>
              <a:rPr lang="en-US" dirty="0" err="1" smtClean="0"/>
              <a:t>asemenea</a:t>
            </a:r>
            <a:r>
              <a:rPr lang="en-US" dirty="0" smtClean="0"/>
              <a:t> </a:t>
            </a:r>
            <a:r>
              <a:rPr lang="en-US" dirty="0" err="1" smtClean="0"/>
              <a:t>coduri</a:t>
            </a:r>
            <a:r>
              <a:rPr lang="en-US" dirty="0" smtClean="0"/>
              <a:t>. </a:t>
            </a:r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atomi</a:t>
            </a:r>
            <a:r>
              <a:rPr lang="en-US" dirty="0" smtClean="0"/>
              <a:t>: </a:t>
            </a:r>
            <a:r>
              <a:rPr lang="en-US" dirty="0" err="1" smtClean="0"/>
              <a:t>cuvinte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r>
              <a:rPr lang="en-US" dirty="0" smtClean="0"/>
              <a:t>, </a:t>
            </a:r>
            <a:r>
              <a:rPr lang="en-US" dirty="0" err="1" smtClean="0"/>
              <a:t>identificatori</a:t>
            </a:r>
            <a:r>
              <a:rPr lang="en-US" dirty="0" smtClean="0"/>
              <a:t>,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err="1" smtClean="0"/>
              <a:t>numerice</a:t>
            </a:r>
            <a:r>
              <a:rPr lang="en-US" dirty="0" smtClean="0"/>
              <a:t>, </a:t>
            </a:r>
            <a:r>
              <a:rPr lang="en-US" dirty="0" err="1" smtClean="0"/>
              <a:t>semne</a:t>
            </a:r>
            <a:r>
              <a:rPr lang="en-US" dirty="0" smtClean="0"/>
              <a:t> de </a:t>
            </a:r>
            <a:r>
              <a:rPr lang="en-US" dirty="0" err="1" smtClean="0"/>
              <a:t>punctua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smtClean="0"/>
              <a:t>etc.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sintactic</a:t>
            </a:r>
            <a:r>
              <a:rPr lang="ro-RO" b="1" dirty="0" smtClean="0"/>
              <a:t>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ro-RO" b="1" dirty="0" smtClean="0"/>
              <a:t>		</a:t>
            </a:r>
            <a:r>
              <a:rPr lang="en-US" dirty="0" smtClean="0"/>
              <a:t>Are ca </a:t>
            </a:r>
            <a:r>
              <a:rPr lang="en-US" dirty="0" err="1" smtClean="0"/>
              <a:t>scop</a:t>
            </a:r>
            <a:r>
              <a:rPr lang="en-US" dirty="0" smtClean="0"/>
              <a:t> </a:t>
            </a:r>
            <a:r>
              <a:rPr lang="en-US" dirty="0" err="1" smtClean="0"/>
              <a:t>gruparea</a:t>
            </a:r>
            <a:r>
              <a:rPr lang="en-US" dirty="0" smtClean="0"/>
              <a:t> </a:t>
            </a:r>
            <a:r>
              <a:rPr lang="en-US" dirty="0" err="1" smtClean="0"/>
              <a:t>atomilor</a:t>
            </a:r>
            <a:r>
              <a:rPr lang="en-US" dirty="0" smtClean="0"/>
              <a:t> </a:t>
            </a:r>
            <a:r>
              <a:rPr lang="en-US" dirty="0" err="1" smtClean="0"/>
              <a:t>rezulta</a:t>
            </a:r>
            <a:r>
              <a:rPr lang="ro-RO" dirty="0" smtClean="0"/>
              <a:t>î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analizei</a:t>
            </a:r>
            <a:r>
              <a:rPr lang="en-US" dirty="0" smtClean="0"/>
              <a:t> </a:t>
            </a:r>
            <a:r>
              <a:rPr lang="en-US" dirty="0" err="1" smtClean="0"/>
              <a:t>lexicale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</a:t>
            </a:r>
            <a:r>
              <a:rPr lang="en-US" dirty="0" smtClean="0"/>
              <a:t> </a:t>
            </a:r>
            <a:r>
              <a:rPr lang="en-US" b="1" dirty="0" err="1" smtClean="0"/>
              <a:t>structuri</a:t>
            </a:r>
            <a:r>
              <a:rPr lang="en-US" b="1" dirty="0" smtClean="0"/>
              <a:t> </a:t>
            </a:r>
            <a:r>
              <a:rPr lang="en-US" b="1" dirty="0" err="1" smtClean="0"/>
              <a:t>sintactice</a:t>
            </a:r>
            <a:r>
              <a:rPr lang="en-US" dirty="0" smtClean="0"/>
              <a:t>. O </a:t>
            </a:r>
            <a:r>
              <a:rPr lang="en-US" dirty="0" err="1" smtClean="0"/>
              <a:t>structur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sintactic</a:t>
            </a:r>
            <a:r>
              <a:rPr lang="ro-RO" dirty="0" smtClean="0"/>
              <a:t>î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vazut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ca un </a:t>
            </a:r>
            <a:r>
              <a:rPr lang="en-US" dirty="0" err="1" smtClean="0"/>
              <a:t>arbore</a:t>
            </a:r>
            <a:r>
              <a:rPr lang="en-US" dirty="0" smtClean="0"/>
              <a:t> ale </a:t>
            </a:r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err="1" smtClean="0"/>
              <a:t>rui</a:t>
            </a:r>
            <a:r>
              <a:rPr lang="en-US" dirty="0" smtClean="0"/>
              <a:t> </a:t>
            </a:r>
            <a:r>
              <a:rPr lang="en-US" dirty="0" err="1" smtClean="0"/>
              <a:t>noduri</a:t>
            </a:r>
            <a:r>
              <a:rPr lang="en-US" dirty="0" smtClean="0"/>
              <a:t> </a:t>
            </a:r>
            <a:r>
              <a:rPr lang="en-US" dirty="0" err="1" smtClean="0"/>
              <a:t>terminale</a:t>
            </a:r>
            <a:r>
              <a:rPr lang="en-US" dirty="0" smtClean="0"/>
              <a:t> </a:t>
            </a:r>
            <a:r>
              <a:rPr lang="en-US" dirty="0" err="1" smtClean="0"/>
              <a:t>reprezint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atomi</a:t>
            </a:r>
            <a:r>
              <a:rPr lang="en-US" dirty="0" smtClean="0"/>
              <a:t>,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nodurile</a:t>
            </a:r>
            <a:r>
              <a:rPr lang="en-US" dirty="0" smtClean="0"/>
              <a:t> </a:t>
            </a:r>
            <a:r>
              <a:rPr lang="en-US" dirty="0" err="1" smtClean="0"/>
              <a:t>interioare</a:t>
            </a:r>
            <a:r>
              <a:rPr lang="en-US" dirty="0" smtClean="0"/>
              <a:t> </a:t>
            </a:r>
            <a:r>
              <a:rPr lang="en-US" dirty="0" err="1" smtClean="0"/>
              <a:t>reprezint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err="1" smtClean="0"/>
              <a:t>ș</a:t>
            </a:r>
            <a:r>
              <a:rPr lang="en-US" dirty="0" err="1" smtClean="0"/>
              <a:t>iruri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atomi</a:t>
            </a:r>
            <a:r>
              <a:rPr lang="en-US" dirty="0" smtClean="0"/>
              <a:t> care </a:t>
            </a:r>
            <a:r>
              <a:rPr lang="en-US" dirty="0" err="1" smtClean="0"/>
              <a:t>formeaz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entitate</a:t>
            </a:r>
            <a:r>
              <a:rPr lang="en-US" dirty="0" smtClean="0"/>
              <a:t> </a:t>
            </a:r>
            <a:r>
              <a:rPr lang="en-US" dirty="0" smtClean="0"/>
              <a:t>logic</a:t>
            </a:r>
            <a:r>
              <a:rPr lang="ro-RO" dirty="0" smtClean="0"/>
              <a:t>ă</a:t>
            </a:r>
            <a:r>
              <a:rPr lang="en-US" dirty="0" smtClean="0"/>
              <a:t>. </a:t>
            </a:r>
            <a:endParaRPr lang="ro-RO" dirty="0" smtClean="0"/>
          </a:p>
          <a:p>
            <a:pPr algn="just">
              <a:buNone/>
            </a:pPr>
            <a:r>
              <a:rPr lang="ro-RO" dirty="0" smtClean="0"/>
              <a:t>	</a:t>
            </a:r>
            <a:r>
              <a:rPr lang="ro-RO" dirty="0" smtClean="0"/>
              <a:t>	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structuri</a:t>
            </a:r>
            <a:r>
              <a:rPr lang="en-US" dirty="0" smtClean="0"/>
              <a:t> </a:t>
            </a:r>
            <a:r>
              <a:rPr lang="en-US" dirty="0" err="1" smtClean="0"/>
              <a:t>sintactice</a:t>
            </a:r>
            <a:r>
              <a:rPr lang="en-US" dirty="0" smtClean="0"/>
              <a:t>: </a:t>
            </a:r>
            <a:r>
              <a:rPr lang="en-US" dirty="0" err="1" smtClean="0"/>
              <a:t>expresii</a:t>
            </a:r>
            <a:r>
              <a:rPr lang="en-US" dirty="0" smtClean="0"/>
              <a:t>, </a:t>
            </a:r>
            <a:r>
              <a:rPr lang="en-US" dirty="0" err="1" smtClean="0"/>
              <a:t>instructiuni</a:t>
            </a:r>
            <a:r>
              <a:rPr lang="en-US" dirty="0" smtClean="0"/>
              <a:t>, </a:t>
            </a:r>
            <a:r>
              <a:rPr lang="en-US" dirty="0" err="1" smtClean="0"/>
              <a:t>declaratii</a:t>
            </a:r>
            <a:r>
              <a:rPr lang="en-US" dirty="0" smtClean="0"/>
              <a:t> etc.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pPr algn="ctr"/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semantica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ro-RO" dirty="0" smtClean="0"/>
              <a:t>		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durata</a:t>
            </a:r>
            <a:r>
              <a:rPr lang="en-US" dirty="0" smtClean="0"/>
              <a:t> </a:t>
            </a:r>
            <a:r>
              <a:rPr lang="en-US" dirty="0" err="1" smtClean="0"/>
              <a:t>analizei</a:t>
            </a:r>
            <a:r>
              <a:rPr lang="en-US" dirty="0" smtClean="0"/>
              <a:t> </a:t>
            </a:r>
            <a:r>
              <a:rPr lang="en-US" dirty="0" err="1" smtClean="0"/>
              <a:t>sintactice</a:t>
            </a:r>
            <a:r>
              <a:rPr lang="en-US" dirty="0" smtClean="0"/>
              <a:t>, de </a:t>
            </a:r>
            <a:r>
              <a:rPr lang="en-US" dirty="0" err="1" smtClean="0"/>
              <a:t>obicei</a:t>
            </a:r>
            <a:r>
              <a:rPr lang="en-US" dirty="0" smtClean="0"/>
              <a:t> are loc 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o </a:t>
            </a:r>
            <a:r>
              <a:rPr lang="en-US" b="1" dirty="0" err="1" smtClean="0"/>
              <a:t>analiz</a:t>
            </a:r>
            <a:r>
              <a:rPr lang="ro-RO" b="1" dirty="0" smtClean="0"/>
              <a:t>ă</a:t>
            </a:r>
            <a:r>
              <a:rPr lang="en-US" b="1" dirty="0" smtClean="0"/>
              <a:t> semantic</a:t>
            </a:r>
            <a:r>
              <a:rPr lang="ro-RO" b="1" dirty="0" smtClean="0"/>
              <a:t>ă</a:t>
            </a:r>
            <a:r>
              <a:rPr lang="en-US" dirty="0" smtClean="0"/>
              <a:t>,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nseamn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efectuarea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verific</a:t>
            </a:r>
            <a:r>
              <a:rPr lang="ro-RO" dirty="0" smtClean="0"/>
              <a:t>ă</a:t>
            </a: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en-US" dirty="0" smtClean="0"/>
              <a:t>legate de:</a:t>
            </a:r>
          </a:p>
          <a:p>
            <a:r>
              <a:rPr lang="en-US" dirty="0" err="1" smtClean="0"/>
              <a:t>compatibilitatea</a:t>
            </a:r>
            <a:r>
              <a:rPr lang="en-US" dirty="0" smtClean="0"/>
              <a:t> </a:t>
            </a:r>
            <a:r>
              <a:rPr lang="en-US" dirty="0" err="1" smtClean="0"/>
              <a:t>tipurilor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cu </a:t>
            </a:r>
            <a:r>
              <a:rPr lang="en-US" dirty="0" smtClean="0"/>
              <a:t>opera</a:t>
            </a:r>
            <a:r>
              <a:rPr lang="ro-RO" dirty="0" smtClean="0"/>
              <a:t>ț</a:t>
            </a:r>
            <a:r>
              <a:rPr lang="en-US" dirty="0" err="1" smtClean="0"/>
              <a:t>iile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smtClean="0"/>
              <a:t>care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smtClean="0"/>
              <a:t>implicate</a:t>
            </a:r>
            <a:r>
              <a:rPr lang="ro-RO" dirty="0" smtClean="0"/>
              <a:t>;</a:t>
            </a:r>
            <a:endParaRPr lang="ro-RO" dirty="0" smtClean="0"/>
          </a:p>
          <a:p>
            <a:r>
              <a:rPr lang="en-US" dirty="0" err="1" smtClean="0"/>
              <a:t>respectarea</a:t>
            </a:r>
            <a:r>
              <a:rPr lang="en-US" dirty="0" smtClean="0"/>
              <a:t> </a:t>
            </a:r>
            <a:r>
              <a:rPr lang="en-US" dirty="0" err="1" smtClean="0"/>
              <a:t>regulilor</a:t>
            </a:r>
            <a:r>
              <a:rPr lang="en-US" dirty="0" smtClean="0"/>
              <a:t> de </a:t>
            </a:r>
            <a:r>
              <a:rPr lang="en-US" dirty="0" err="1" smtClean="0"/>
              <a:t>vizibilitate</a:t>
            </a:r>
            <a:r>
              <a:rPr lang="en-US" dirty="0" smtClean="0"/>
              <a:t> </a:t>
            </a:r>
            <a:r>
              <a:rPr lang="en-US" dirty="0" err="1" smtClean="0"/>
              <a:t>impuse</a:t>
            </a:r>
            <a:r>
              <a:rPr lang="en-US" dirty="0" smtClean="0"/>
              <a:t> de </a:t>
            </a:r>
            <a:r>
              <a:rPr lang="en-US" dirty="0" err="1" smtClean="0"/>
              <a:t>limbajul</a:t>
            </a:r>
            <a:r>
              <a:rPr lang="en-US" dirty="0" smtClean="0"/>
              <a:t> </a:t>
            </a:r>
            <a:r>
              <a:rPr lang="en-US" dirty="0" err="1" smtClean="0"/>
              <a:t>surs</a:t>
            </a:r>
            <a:r>
              <a:rPr lang="ro-RO" dirty="0" smtClean="0"/>
              <a:t>ă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</TotalTime>
  <Words>27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Эркер</vt:lpstr>
      <vt:lpstr>Prezentarea principalelor componente  ale unui compilator</vt:lpstr>
      <vt:lpstr>Generarea codului</vt:lpstr>
      <vt:lpstr>Structura unui compilator </vt:lpstr>
      <vt:lpstr>principalele faze ale unei compilări</vt:lpstr>
      <vt:lpstr>Analiza lexicala</vt:lpstr>
      <vt:lpstr>Analiza sintactică</vt:lpstr>
      <vt:lpstr>analiza semantica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Prezentarea principalelor componente  ale unui compilator</dc:title>
  <dc:creator>OK</dc:creator>
  <cp:lastModifiedBy>OK</cp:lastModifiedBy>
  <cp:revision>4</cp:revision>
  <dcterms:created xsi:type="dcterms:W3CDTF">2016-06-02T05:45:45Z</dcterms:created>
  <dcterms:modified xsi:type="dcterms:W3CDTF">2016-06-02T06:19:17Z</dcterms:modified>
</cp:coreProperties>
</file>