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834DC-4E2E-27F6-3F20-F0C58E856994}" v="3" dt="2021-10-18T09:42:2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523B-7879-413D-B974-4EA8BAD8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677C-C4F4-4003-8081-2CA323FE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DFB6-B844-410B-871F-A9547EC7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EE92-8782-4771-BBA2-385EC3B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773E-0593-4E3E-A921-36876FF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9C71CC2-94AB-45BF-B83B-6D0466401F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11" y="4160648"/>
            <a:ext cx="2337977" cy="20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5838-557A-4543-B7AE-4E7E6298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F8E1-259C-46CA-B233-0F947B7C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B938-4651-49A6-AD85-87C5B7F2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E878-AAF8-481F-9EB6-7B3F33B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D8B-7F3E-4F5D-A953-7644696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DCDF4-4D7A-4375-A309-354D24F5A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3EB7-28A0-4361-9CDB-35C28ADE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066A-E6EE-4F7B-8FC5-BE9B2CAB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381A-C118-4E62-BF37-EA0EBD6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B07-AD06-45B6-9855-C8B2A45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E9E-2EAE-47F7-9BCF-8CE6618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83C7-1BAA-4632-825D-9DCD8B8E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1AA-741F-4EC6-A497-D1DEB101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A5DD-EB46-4E38-9B93-2ED8D93D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6A07-A0C0-4565-90CD-83F9F70E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30AFC61-666A-4D08-AE3C-1B79355EE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905" y="6176962"/>
            <a:ext cx="76036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1F54-45A7-436C-80E0-91459F5E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6C5C-9625-46C6-8DA5-CF58A2EE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31E8-BC8F-4753-ADB3-A0C4816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9F8A-1350-48EF-BD37-666B5D1E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524A-BFD0-4E76-8617-E50C51C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AE11-2AFB-47A4-890C-4991DBBD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7F6-26BF-477B-80F4-8E1AF664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6272-9F06-4612-8B6C-5BF50CEC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C4EC-9929-4DCE-8A0D-128E9BE0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DA14C-6B80-472E-AE8A-5D71B92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0449-5253-4B20-A1CC-AC367733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8E8-F72B-4C5B-B31E-C3907011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8A5-4B13-4A06-872D-F1A32326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7779-F8D2-4F64-8095-FDFC56CD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3D80E-A482-4598-B0B0-6FEE61ED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45DEA-EBE2-463A-92B3-156809288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2383A-BEA2-439D-9016-2DE50621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060A-F869-4CFC-BEC9-436E45F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42A3-A4B8-4F34-A226-2F317C64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E50-68E4-4AEB-AD2D-D5ED555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69AFB-C8BF-4C66-A4EA-4147AED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05508-0742-43E9-BA29-7E405D3D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142E-3D1A-427B-BA6B-7A453D4E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004DB-86FF-4B67-B3C9-DC35E0EC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352AE-C1A3-4B2F-8F0B-8EABFF9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BA80-BCAF-48E5-8D07-8A059E5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D035-D8A0-4FC2-8F79-526FBF59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7B67-0FB4-4620-BBDF-658857E7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8C51-DF6F-46A4-9232-C9571447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C53C-DB51-4743-9D99-B8CD2B25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BC3D-49AC-4011-B820-F3F7EA5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0DDC-539E-4D00-84DA-89041EC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BC2-B05A-46ED-A241-BA9E3E8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BAD30-E81E-48D0-B564-9BBAA440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4405-7CFA-4985-B5B7-6189705A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5395-E644-4646-8327-ED7327E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60FA-4807-411B-BA30-E201D82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83C1-EF9F-4823-A56C-8799FE4D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978F9-BCFE-4189-A0A8-446CC99C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A654-BA2D-4FB0-851C-76683F8C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C5A9-AB1C-4D1E-873E-AB223D54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C1C-E4D1-4E15-90A8-C95BF9B87F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A757-4B5D-46F4-872F-32AE4B103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E750-2D47-4D77-93E0-297723B3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22ED-C147-4045-89CD-7A79E33231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3C55-1C86-4C11-A83E-15C62D4746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6"/>
            <a:ext cx="121920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9CD8-14E7-4A95-99DB-B02DBD937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&lt;Nii Armah Nyam Odassey Tettey&gt;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5F16-4A24-4AED-8DB2-DAA4BCFB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Tech Fall 2021 Final Exams</a:t>
            </a:r>
          </a:p>
        </p:txBody>
      </p:sp>
    </p:spTree>
    <p:extLst>
      <p:ext uri="{BB962C8B-B14F-4D97-AF65-F5344CB8AC3E}">
        <p14:creationId xmlns:p14="http://schemas.microsoft.com/office/powerpoint/2010/main" val="17410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5CAFA-01D7-4C9A-B6E2-3E744EA7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 fontScale="90000"/>
          </a:bodyPr>
          <a:lstStyle/>
          <a:p>
            <a:r>
              <a:rPr lang="en-US" sz="4200" i="1" dirty="0">
                <a:effectLst/>
              </a:rPr>
              <a:t>&lt;Nii Armah&gt; is developing a data powered website to help individuals and organizations purchase tickets and plan vacations at an affordable prices.</a:t>
            </a:r>
            <a:br>
              <a:rPr lang="en-US" sz="4200" i="1" dirty="0">
                <a:effectLst/>
              </a:rPr>
            </a:br>
            <a:endParaRPr lang="en-US" sz="42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ED7AE9-F1AD-4DAF-AD81-ED38A088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26">
            <a:extLst>
              <a:ext uri="{FF2B5EF4-FFF2-40B4-BE49-F238E27FC236}">
                <a16:creationId xmlns:a16="http://schemas.microsoft.com/office/drawing/2014/main" id="{57EC8ECB-684B-4A65-B563-F2A77E7CD0CA}"/>
              </a:ext>
            </a:extLst>
          </p:cNvPr>
          <p:cNvSpPr/>
          <p:nvPr/>
        </p:nvSpPr>
        <p:spPr>
          <a:xfrm>
            <a:off x="5356888" y="4159076"/>
            <a:ext cx="3494100" cy="19464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26">
            <a:extLst>
              <a:ext uri="{FF2B5EF4-FFF2-40B4-BE49-F238E27FC236}">
                <a16:creationId xmlns:a16="http://schemas.microsoft.com/office/drawing/2014/main" id="{45854F39-C3A4-489F-B694-859EFBCDAE4E}"/>
              </a:ext>
            </a:extLst>
          </p:cNvPr>
          <p:cNvSpPr txBox="1"/>
          <p:nvPr/>
        </p:nvSpPr>
        <p:spPr>
          <a:xfrm>
            <a:off x="5386300" y="4233075"/>
            <a:ext cx="3378900" cy="1561500"/>
          </a:xfrm>
          <a:prstGeom prst="rect">
            <a:avLst/>
          </a:prstGeom>
          <a:solidFill>
            <a:schemeClr val="lt1">
              <a:alpha val="717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PAYOFF: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simple drawn screen that is illustrative of something the website shows that helps solve the problem.  It is likely a report or some results of data entered by the participants. 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most important square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5;p26">
            <a:extLst>
              <a:ext uri="{FF2B5EF4-FFF2-40B4-BE49-F238E27FC236}">
                <a16:creationId xmlns:a16="http://schemas.microsoft.com/office/drawing/2014/main" id="{2EB20A92-289A-4F1B-83EA-557EBD087A84}"/>
              </a:ext>
            </a:extLst>
          </p:cNvPr>
          <p:cNvSpPr/>
          <p:nvPr/>
        </p:nvSpPr>
        <p:spPr>
          <a:xfrm>
            <a:off x="613950" y="42976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6;p26">
            <a:extLst>
              <a:ext uri="{FF2B5EF4-FFF2-40B4-BE49-F238E27FC236}">
                <a16:creationId xmlns:a16="http://schemas.microsoft.com/office/drawing/2014/main" id="{B6422191-D8D6-4EF8-AD22-99BAE3525359}"/>
              </a:ext>
            </a:extLst>
          </p:cNvPr>
          <p:cNvSpPr/>
          <p:nvPr/>
        </p:nvSpPr>
        <p:spPr>
          <a:xfrm>
            <a:off x="2985425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7;p26">
            <a:extLst>
              <a:ext uri="{FF2B5EF4-FFF2-40B4-BE49-F238E27FC236}">
                <a16:creationId xmlns:a16="http://schemas.microsoft.com/office/drawing/2014/main" id="{ECAEDEC5-3BA7-4814-897E-199FE3D53B02}"/>
              </a:ext>
            </a:extLst>
          </p:cNvPr>
          <p:cNvSpPr/>
          <p:nvPr/>
        </p:nvSpPr>
        <p:spPr>
          <a:xfrm>
            <a:off x="8875950" y="4297575"/>
            <a:ext cx="2246700" cy="16692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8;p26">
            <a:extLst>
              <a:ext uri="{FF2B5EF4-FFF2-40B4-BE49-F238E27FC236}">
                <a16:creationId xmlns:a16="http://schemas.microsoft.com/office/drawing/2014/main" id="{B0376552-4BDD-431F-A63E-87A711EAE56C}"/>
              </a:ext>
            </a:extLst>
          </p:cNvPr>
          <p:cNvSpPr txBox="1">
            <a:spLocks/>
          </p:cNvSpPr>
          <p:nvPr/>
        </p:nvSpPr>
        <p:spPr>
          <a:xfrm>
            <a:off x="0" y="549275"/>
            <a:ext cx="11360150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</a:p>
        </p:txBody>
      </p:sp>
      <p:sp>
        <p:nvSpPr>
          <p:cNvPr id="17" name="Google Shape;129;p26">
            <a:extLst>
              <a:ext uri="{FF2B5EF4-FFF2-40B4-BE49-F238E27FC236}">
                <a16:creationId xmlns:a16="http://schemas.microsoft.com/office/drawing/2014/main" id="{70D74D4C-F466-4D68-B611-FB3F56811959}"/>
              </a:ext>
            </a:extLst>
          </p:cNvPr>
          <p:cNvSpPr/>
          <p:nvPr/>
        </p:nvSpPr>
        <p:spPr>
          <a:xfrm>
            <a:off x="613950" y="1776550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0;p26">
            <a:extLst>
              <a:ext uri="{FF2B5EF4-FFF2-40B4-BE49-F238E27FC236}">
                <a16:creationId xmlns:a16="http://schemas.microsoft.com/office/drawing/2014/main" id="{89D1F58D-E1F6-4C92-A957-8FDF219B4EC6}"/>
              </a:ext>
            </a:extLst>
          </p:cNvPr>
          <p:cNvSpPr/>
          <p:nvPr/>
        </p:nvSpPr>
        <p:spPr>
          <a:xfrm>
            <a:off x="5342700" y="836025"/>
            <a:ext cx="3378900" cy="318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31;p26">
            <a:extLst>
              <a:ext uri="{FF2B5EF4-FFF2-40B4-BE49-F238E27FC236}">
                <a16:creationId xmlns:a16="http://schemas.microsoft.com/office/drawing/2014/main" id="{72D1F283-2A04-4B78-8A09-3A40D4BBD068}"/>
              </a:ext>
            </a:extLst>
          </p:cNvPr>
          <p:cNvSpPr/>
          <p:nvPr/>
        </p:nvSpPr>
        <p:spPr>
          <a:xfrm>
            <a:off x="2978325" y="1776550"/>
            <a:ext cx="2246700" cy="235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2;p26">
            <a:extLst>
              <a:ext uri="{FF2B5EF4-FFF2-40B4-BE49-F238E27FC236}">
                <a16:creationId xmlns:a16="http://schemas.microsoft.com/office/drawing/2014/main" id="{362BD806-9FF3-4E4F-99B8-E69451D993A2}"/>
              </a:ext>
            </a:extLst>
          </p:cNvPr>
          <p:cNvSpPr/>
          <p:nvPr/>
        </p:nvSpPr>
        <p:spPr>
          <a:xfrm>
            <a:off x="8839280" y="1663433"/>
            <a:ext cx="2317200" cy="237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3;p26">
            <a:extLst>
              <a:ext uri="{FF2B5EF4-FFF2-40B4-BE49-F238E27FC236}">
                <a16:creationId xmlns:a16="http://schemas.microsoft.com/office/drawing/2014/main" id="{3F4E89E7-ABA2-466A-B1F8-0CA4BEBEDA3D}"/>
              </a:ext>
            </a:extLst>
          </p:cNvPr>
          <p:cNvSpPr txBox="1"/>
          <p:nvPr/>
        </p:nvSpPr>
        <p:spPr>
          <a:xfrm>
            <a:off x="690550" y="4373101"/>
            <a:ext cx="1971968" cy="159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users of the website are individuals and </a:t>
            </a:r>
            <a:r>
              <a:rPr lang="en-US" sz="12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organisations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have a strict budget for purchasing code.</a:t>
            </a: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4;p26">
            <a:extLst>
              <a:ext uri="{FF2B5EF4-FFF2-40B4-BE49-F238E27FC236}">
                <a16:creationId xmlns:a16="http://schemas.microsoft.com/office/drawing/2014/main" id="{7FCFFFAA-E5F2-46D8-8DAA-857512D7D290}"/>
              </a:ext>
            </a:extLst>
          </p:cNvPr>
          <p:cNvSpPr txBox="1"/>
          <p:nvPr/>
        </p:nvSpPr>
        <p:spPr>
          <a:xfrm>
            <a:off x="3015075" y="4297675"/>
            <a:ext cx="21441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gives individuals and </a:t>
            </a:r>
            <a:r>
              <a:rPr lang="en-US" sz="12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aorgasnisations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secure place to buy tickets at an affordable price.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5;p26">
            <a:extLst>
              <a:ext uri="{FF2B5EF4-FFF2-40B4-BE49-F238E27FC236}">
                <a16:creationId xmlns:a16="http://schemas.microsoft.com/office/drawing/2014/main" id="{663C807B-3501-4A1A-B45B-BCE89ED53D86}"/>
              </a:ext>
            </a:extLst>
          </p:cNvPr>
          <p:cNvSpPr txBox="1"/>
          <p:nvPr/>
        </p:nvSpPr>
        <p:spPr>
          <a:xfrm>
            <a:off x="8875975" y="4530330"/>
            <a:ext cx="2143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website is secure and trusted so the chances of being scammed is low. When you create account, you are eligible for discount when buying tickets.</a:t>
            </a: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4F45DB2-B342-4105-8E5C-3E6F6A44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08" y="958319"/>
            <a:ext cx="3011083" cy="29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AEF-FFFC-4D02-8E01-3973340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2002-6CD1-4A60-B873-4164CDE4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Blue travel Agency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Sell airline tickets for travel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Service: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Sell airline tickets to individuals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customers plan vacation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customers apply for visas</a:t>
            </a: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Roles: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 Administrators</a:t>
            </a: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Ticket buyers</a:t>
            </a:r>
          </a:p>
          <a:p>
            <a:pPr marL="0" indent="0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 travel employees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30D1-743D-4000-9929-9878F282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E113-BC91-4D17-8467-AD7ACB60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sign up and login for benefits</a:t>
            </a:r>
          </a:p>
          <a:p>
            <a:r>
              <a:rPr lang="en-US" dirty="0"/>
              <a:t>Allow users to buy tickets</a:t>
            </a:r>
          </a:p>
          <a:p>
            <a:r>
              <a:rPr lang="en-US" dirty="0"/>
              <a:t>Allow airline admins to upload tickets to the website </a:t>
            </a:r>
          </a:p>
          <a:p>
            <a:r>
              <a:rPr lang="en-US" dirty="0"/>
              <a:t>Users can cancel their ticket booking</a:t>
            </a:r>
          </a:p>
        </p:txBody>
      </p:sp>
    </p:spTree>
    <p:extLst>
      <p:ext uri="{BB962C8B-B14F-4D97-AF65-F5344CB8AC3E}">
        <p14:creationId xmlns:p14="http://schemas.microsoft.com/office/powerpoint/2010/main" val="35373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A18-7093-430E-BD23-BCEBC00B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B736-92A0-43AE-AB02-51FB31B7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of 3 tier architecture and how they connect, programing languages for each tier and why,  other technologies (frameworks,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0C1999-1393-4A1C-9E80-7E7BDB2BA71A}"/>
              </a:ext>
            </a:extLst>
          </p:cNvPr>
          <p:cNvSpPr/>
          <p:nvPr/>
        </p:nvSpPr>
        <p:spPr>
          <a:xfrm>
            <a:off x="950259" y="2818841"/>
            <a:ext cx="2088776" cy="1093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A63CE5-AE66-4169-8F91-3F265730A4B4}"/>
              </a:ext>
            </a:extLst>
          </p:cNvPr>
          <p:cNvSpPr/>
          <p:nvPr/>
        </p:nvSpPr>
        <p:spPr>
          <a:xfrm>
            <a:off x="950259" y="5399181"/>
            <a:ext cx="2088776" cy="1093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27D1B-B96E-4D98-9937-07ED5E887432}"/>
              </a:ext>
            </a:extLst>
          </p:cNvPr>
          <p:cNvSpPr/>
          <p:nvPr/>
        </p:nvSpPr>
        <p:spPr>
          <a:xfrm>
            <a:off x="950258" y="4109011"/>
            <a:ext cx="2088776" cy="1093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6F7A6-43D5-4047-AF25-0437E0A8D251}"/>
              </a:ext>
            </a:extLst>
          </p:cNvPr>
          <p:cNvSpPr txBox="1"/>
          <p:nvPr/>
        </p:nvSpPr>
        <p:spPr>
          <a:xfrm flipH="1">
            <a:off x="1080694" y="5721203"/>
            <a:ext cx="182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D6E92-14B8-4CD0-8ECD-5CFFFBE3034A}"/>
              </a:ext>
            </a:extLst>
          </p:cNvPr>
          <p:cNvSpPr txBox="1"/>
          <p:nvPr/>
        </p:nvSpPr>
        <p:spPr>
          <a:xfrm>
            <a:off x="1158911" y="4362216"/>
            <a:ext cx="167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</a:t>
            </a:r>
            <a:r>
              <a:rPr lang="en-US" dirty="0" err="1"/>
              <a:t>Layer:PHP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A28D5-1498-40D5-AD52-8EE5916E1493}"/>
              </a:ext>
            </a:extLst>
          </p:cNvPr>
          <p:cNvSpPr txBox="1"/>
          <p:nvPr/>
        </p:nvSpPr>
        <p:spPr>
          <a:xfrm>
            <a:off x="1013011" y="3041277"/>
            <a:ext cx="180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Layer: HTML/CSS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4EA78-DF4C-4B4C-9BB0-F68E3BAC7D01}"/>
              </a:ext>
            </a:extLst>
          </p:cNvPr>
          <p:cNvSpPr txBox="1"/>
          <p:nvPr/>
        </p:nvSpPr>
        <p:spPr>
          <a:xfrm>
            <a:off x="3247687" y="4078085"/>
            <a:ext cx="385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website to the database for reading on the website</a:t>
            </a:r>
          </a:p>
          <a:p>
            <a:r>
              <a:rPr lang="en-US" dirty="0"/>
              <a:t>Allows queries to be made to the database.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DA02B-EB3A-4D1B-9C55-6466BABC74CF}"/>
              </a:ext>
            </a:extLst>
          </p:cNvPr>
          <p:cNvSpPr txBox="1"/>
          <p:nvPr/>
        </p:nvSpPr>
        <p:spPr>
          <a:xfrm>
            <a:off x="3247687" y="2625538"/>
            <a:ext cx="4246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building the structure of the website</a:t>
            </a:r>
          </a:p>
          <a:p>
            <a:r>
              <a:rPr lang="en-US" dirty="0"/>
              <a:t>CSS to design the webpage</a:t>
            </a:r>
          </a:p>
          <a:p>
            <a:r>
              <a:rPr lang="en-US" dirty="0"/>
              <a:t>Bootstrap was used to make the page responsive and designs</a:t>
            </a:r>
          </a:p>
          <a:p>
            <a:r>
              <a:rPr lang="en-US" dirty="0"/>
              <a:t>JavaScript to make the page interactive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FFEF8-22E5-4316-A237-32302348769C}"/>
              </a:ext>
            </a:extLst>
          </p:cNvPr>
          <p:cNvSpPr txBox="1"/>
          <p:nvPr/>
        </p:nvSpPr>
        <p:spPr>
          <a:xfrm>
            <a:off x="3508448" y="5399181"/>
            <a:ext cx="35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data for use by the website</a:t>
            </a:r>
          </a:p>
        </p:txBody>
      </p:sp>
    </p:spTree>
    <p:extLst>
      <p:ext uri="{BB962C8B-B14F-4D97-AF65-F5344CB8AC3E}">
        <p14:creationId xmlns:p14="http://schemas.microsoft.com/office/powerpoint/2010/main" val="21270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923D41"/>
      </a:dk2>
      <a:lt2>
        <a:srgbClr val="AAC3EC"/>
      </a:lt2>
      <a:accent1>
        <a:srgbClr val="4472C4"/>
      </a:accent1>
      <a:accent2>
        <a:srgbClr val="C56728"/>
      </a:accent2>
      <a:accent3>
        <a:srgbClr val="A5A5A5"/>
      </a:accent3>
      <a:accent4>
        <a:srgbClr val="FFC000"/>
      </a:accent4>
      <a:accent5>
        <a:srgbClr val="5B9BD5"/>
      </a:accent5>
      <a:accent6>
        <a:srgbClr val="C09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3679034-79EA-4C15-9A71-1EF1E1074EAF}" vid="{7FD254AA-BBEA-4868-8697-6021C48FED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319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&lt;Nii Armah Nyam Odassey Tettey&gt;</vt:lpstr>
      <vt:lpstr>&lt;Nii Armah&gt; is developing a data powered website to help individuals and organizations purchase tickets and plan vacations at an affordable prices. </vt:lpstr>
      <vt:lpstr>PowerPoint Presentation</vt:lpstr>
      <vt:lpstr>User / Customer</vt:lpstr>
      <vt:lpstr>Main Functions of the Website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&lt;Letter&gt;</dc:title>
  <dc:creator>Todd Warren</dc:creator>
  <cp:lastModifiedBy>Nii Armah Tettey</cp:lastModifiedBy>
  <cp:revision>13</cp:revision>
  <dcterms:created xsi:type="dcterms:W3CDTF">2020-09-23T20:07:55Z</dcterms:created>
  <dcterms:modified xsi:type="dcterms:W3CDTF">2021-11-14T20:56:27Z</dcterms:modified>
</cp:coreProperties>
</file>