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6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A3B37-29FF-6D70-9289-E28D82C4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2B5251-392C-9815-36A7-673220F4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F69E0-2522-E9C5-CC4E-BF3EFBCB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17BCD-BC4E-DCE3-79CA-AD09D1E1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55DC3-7BDD-242C-21EE-764ED97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431E0-0AA4-381A-B84C-56814062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4C4E24-AE1E-DB65-55E2-EB1D5B81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65BF9-B7FD-6D95-0B3E-7F1FD1BF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DC53F-EFDD-45C9-BFBB-1BB7063E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2719C-5D2F-2049-70A5-9527CA5C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E4656E-C85F-7AD6-018F-50AB34CB5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578220-7316-B8CE-9696-7C259417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19C8B-134D-4B94-7353-4F5D2EA3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56C6B3-330F-442B-C2F1-D9B944F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7FD11-C177-0994-314B-7DE3E821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21BB9-BAF5-7BFA-AFC7-DBB2554C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32905-B5B3-C10F-6665-2D73BA46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3E53D-37E5-D47F-4538-D13B21B8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FBF70-90CC-49D5-BE98-2A0E8C40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F8A7F-7884-9BB5-62DE-6CBB9BE6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3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9AF7E-A5A7-561C-3491-68EC40C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79695B-81F5-F57A-D542-B40F2311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8404E-7B5D-69C4-04BD-1459F998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28CCA-4A2F-B8DA-D629-1291DFE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6236A-585E-C292-7F7A-97BE673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7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846E8-4BCC-740C-E7B9-0724849B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6A968-AC86-7D82-BFD0-5A45D854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A13C10-5993-768E-72EC-8522553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DD5A3-933C-EC97-8D03-0231AD67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F0A58D-0811-525C-7603-84F80AF6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A5DF56-7A00-F424-2468-CFD6C987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20B65-288C-20B3-35E4-FD0C1DA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E2EE3-23BE-A1AD-971D-B512BEB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14C137-C189-E794-F152-9BEB4D27F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EE1076-AF59-6314-763F-FDCA4AA70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C1978-CC98-57CE-7693-624F30790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5F7D12-AD35-DBDD-9726-AE2C452B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34D948-E512-19D6-93DA-C224BE0B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B7A5FF-356F-5423-CE19-8C3542E6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03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539B9-A10F-51A7-CE90-688D69FF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D5D102-7E27-201F-954D-17805959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A28AA3-3AC9-EEB2-786D-1B7034A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F5CBE4-A151-3698-8736-8FFD8FDE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31EE8A-ACD3-FD16-21A9-322B67BA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806B6D-81B4-184B-1EB1-6C6806AD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C7FB57-0DA3-AEE5-A4A4-CBF8AFA5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4B85D-2686-7F7C-10AC-B948D159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1BA92-385D-2B77-C506-D0173C37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10710A-A16E-E21E-5815-E5F85681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668E92-F862-CB93-D872-F5CFBAA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211B2-2060-5407-A123-3AF6C7F6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66220-0769-5DFF-7DAC-88B29732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51C76-FE81-C407-BFC9-D416F48B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B5D2A5-7E12-BE2D-E879-9A8530058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8D7BAE-5502-C4F8-1C4D-484E9A20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08B8E1-2592-4CC7-3428-0E10CEE2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E93C5-DB6E-97EC-E42C-964DD7FD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06A250-BBD7-D1B1-272F-31719F10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2A95E-FE30-7198-F9DE-F8C8E05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A19DF8-83F1-FEF6-9B6B-CC4BBB04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E3D56-964C-BA86-1E39-76B9C569C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2459-DD95-4000-99AF-E0054707E52A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8B374-ABB4-3091-B3DF-963A21AD4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981BF-83E9-4C5E-8C0C-FC88E6018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6690-A2F6-471E-A658-3D5A733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D84985-A152-296F-2440-1458119CFBCF}"/>
              </a:ext>
            </a:extLst>
          </p:cNvPr>
          <p:cNvSpPr/>
          <p:nvPr/>
        </p:nvSpPr>
        <p:spPr>
          <a:xfrm>
            <a:off x="791400" y="1535400"/>
            <a:ext cx="10609200" cy="3787200"/>
          </a:xfrm>
          <a:prstGeom prst="rect">
            <a:avLst/>
          </a:prstGeom>
          <a:solidFill>
            <a:srgbClr val="FCF6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83829-E187-D8DC-2E52-C84069CA53D2}"/>
              </a:ext>
            </a:extLst>
          </p:cNvPr>
          <p:cNvSpPr txBox="1"/>
          <p:nvPr/>
        </p:nvSpPr>
        <p:spPr>
          <a:xfrm rot="16200000">
            <a:off x="60960" y="3105835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VORONEZH STATE</a:t>
            </a:r>
          </a:p>
          <a:p>
            <a:pPr algn="ctr"/>
            <a:r>
              <a:rPr lang="en-US" dirty="0">
                <a:effectLst/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TECHNICAL UNIVERSITY</a:t>
            </a:r>
            <a:endParaRPr lang="ru-RU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41CE9-EC21-E4D1-C9BD-F23EB43091FF}"/>
              </a:ext>
            </a:extLst>
          </p:cNvPr>
          <p:cNvSpPr txBox="1"/>
          <p:nvPr/>
        </p:nvSpPr>
        <p:spPr>
          <a:xfrm>
            <a:off x="1691971" y="1942055"/>
            <a:ext cx="234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Humanities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473B3-05E5-E91B-37C3-233C029E92EE}"/>
              </a:ext>
            </a:extLst>
          </p:cNvPr>
          <p:cNvSpPr txBox="1"/>
          <p:nvPr/>
        </p:nvSpPr>
        <p:spPr>
          <a:xfrm>
            <a:off x="2338303" y="2188276"/>
            <a:ext cx="2850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Road Transport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D6645-13DA-DD06-C4A8-39151D056B9A}"/>
              </a:ext>
            </a:extLst>
          </p:cNvPr>
          <p:cNvSpPr txBox="1"/>
          <p:nvPr/>
        </p:nvSpPr>
        <p:spPr>
          <a:xfrm>
            <a:off x="3367003" y="1831948"/>
            <a:ext cx="2850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Civil Engineering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82FA8-C588-9624-56E0-E01C7818D65A}"/>
              </a:ext>
            </a:extLst>
          </p:cNvPr>
          <p:cNvSpPr txBox="1"/>
          <p:nvPr/>
        </p:nvSpPr>
        <p:spPr>
          <a:xfrm>
            <a:off x="4792461" y="2298383"/>
            <a:ext cx="3795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Architecture and Urban Planning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FDAD7-A3E5-E542-960B-837491A6A9C5}"/>
              </a:ext>
            </a:extLst>
          </p:cNvPr>
          <p:cNvSpPr txBox="1"/>
          <p:nvPr/>
        </p:nvSpPr>
        <p:spPr>
          <a:xfrm>
            <a:off x="5534531" y="2060072"/>
            <a:ext cx="3795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Engineering Systems and Structures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36323-2D7C-781E-E97B-C6A959CDE519}"/>
              </a:ext>
            </a:extLst>
          </p:cNvPr>
          <p:cNvSpPr txBox="1"/>
          <p:nvPr/>
        </p:nvSpPr>
        <p:spPr>
          <a:xfrm>
            <a:off x="2760851" y="2680718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Information Technology and Computer Security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1ABFE-ED00-146B-0D7B-9C54A8F302FE}"/>
              </a:ext>
            </a:extLst>
          </p:cNvPr>
          <p:cNvSpPr txBox="1"/>
          <p:nvPr/>
        </p:nvSpPr>
        <p:spPr>
          <a:xfrm>
            <a:off x="2760851" y="3173160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Mechanical Engineering and Aerodynamic Engineering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960EE-B6CA-17D7-B438-8BB45A6652F6}"/>
              </a:ext>
            </a:extLst>
          </p:cNvPr>
          <p:cNvSpPr txBox="1"/>
          <p:nvPr/>
        </p:nvSpPr>
        <p:spPr>
          <a:xfrm>
            <a:off x="4528691" y="3542491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Radio Engineering and Electronics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88B8B-5BC1-7DE2-2CDF-93617EF69812}"/>
              </a:ext>
            </a:extLst>
          </p:cNvPr>
          <p:cNvSpPr txBox="1"/>
          <p:nvPr/>
        </p:nvSpPr>
        <p:spPr>
          <a:xfrm>
            <a:off x="1871072" y="4039545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Economics, Management and Innovative Technologies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1A951-B52E-DAD3-1997-507578E9C023}"/>
              </a:ext>
            </a:extLst>
          </p:cNvPr>
          <p:cNvSpPr txBox="1"/>
          <p:nvPr/>
        </p:nvSpPr>
        <p:spPr>
          <a:xfrm>
            <a:off x="2443415" y="4313384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Faculty of Energy and Management Systems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6C21CA-FBF2-F312-BF51-E61FFD3C0336}"/>
              </a:ext>
            </a:extLst>
          </p:cNvPr>
          <p:cNvSpPr txBox="1"/>
          <p:nvPr/>
        </p:nvSpPr>
        <p:spPr>
          <a:xfrm>
            <a:off x="3911152" y="4778207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Institute of International Education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78663-F813-D2BE-FB16-11C09783CDF4}"/>
              </a:ext>
            </a:extLst>
          </p:cNvPr>
          <p:cNvSpPr txBox="1"/>
          <p:nvPr/>
        </p:nvSpPr>
        <p:spPr>
          <a:xfrm>
            <a:off x="1617532" y="4587478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Center for Additional Professional Education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22D2F-3472-7D2C-747B-59C5C9876FF8}"/>
              </a:ext>
            </a:extLst>
          </p:cNvPr>
          <p:cNvSpPr txBox="1"/>
          <p:nvPr/>
        </p:nvSpPr>
        <p:spPr>
          <a:xfrm>
            <a:off x="5782221" y="4404264"/>
            <a:ext cx="5491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Institute of Career Guidance and Employment</a:t>
            </a:r>
            <a:endParaRPr lang="ru-RU" sz="10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90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| marcelgaitrakhmanov |</dc:creator>
  <cp:lastModifiedBy>| marcelgaitrakhmanov |</cp:lastModifiedBy>
  <cp:revision>1</cp:revision>
  <dcterms:created xsi:type="dcterms:W3CDTF">2024-06-07T00:40:57Z</dcterms:created>
  <dcterms:modified xsi:type="dcterms:W3CDTF">2024-06-07T01:09:47Z</dcterms:modified>
</cp:coreProperties>
</file>