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6B39-666E-4085-8F84-AC44D899EC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9B9A-1390-4C77-8E0E-1DC1557D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3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6B39-666E-4085-8F84-AC44D899EC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9B9A-1390-4C77-8E0E-1DC1557D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6B39-666E-4085-8F84-AC44D899EC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9B9A-1390-4C77-8E0E-1DC1557D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6B39-666E-4085-8F84-AC44D899EC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9B9A-1390-4C77-8E0E-1DC1557D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7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6B39-666E-4085-8F84-AC44D899EC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9B9A-1390-4C77-8E0E-1DC1557D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6B39-666E-4085-8F84-AC44D899EC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9B9A-1390-4C77-8E0E-1DC1557D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3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6B39-666E-4085-8F84-AC44D899EC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9B9A-1390-4C77-8E0E-1DC1557D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6B39-666E-4085-8F84-AC44D899EC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9B9A-1390-4C77-8E0E-1DC1557D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0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6B39-666E-4085-8F84-AC44D899EC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9B9A-1390-4C77-8E0E-1DC1557D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3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6B39-666E-4085-8F84-AC44D899EC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9B9A-1390-4C77-8E0E-1DC1557D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6B39-666E-4085-8F84-AC44D899EC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9B9A-1390-4C77-8E0E-1DC1557D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46B39-666E-4085-8F84-AC44D899EC6B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9B9A-1390-4C77-8E0E-1DC1557D5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Guidelines</a:t>
            </a:r>
            <a:b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Panduan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batasan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mengonfigurasi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Dukungan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Ethernet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persyaratan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berdekatan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fisik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dupleks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Mengkonfigurasi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beroperasi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dupleks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Pencocokan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VLAN -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bundel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VLAN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dikonfigurasi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trunk (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VLAN -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kisaran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VLAN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diizinkan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trunking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VLAN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diizinkan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diatur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terbentuk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S1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S2.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2, S1 port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dikonfigurasikan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half duplex.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terbentuk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S1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S2.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port.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pun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memengaruhi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individual.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memengaruhi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port.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tautan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kompatibilitas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dikonfigurasi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mode trunk (paling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 yang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diarahkan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sv-SE" sz="1800" dirty="0" smtClean="0"/>
              <a:t>Gunakan Pemeriksa Sintaks pada Gambar 5 untuk memverifikasi EtherChannel pada saklar S1.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6" y="374761"/>
            <a:ext cx="7488297" cy="45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Memecahkan</a:t>
            </a:r>
            <a:r>
              <a:rPr lang="en-US" sz="1800" dirty="0" smtClean="0"/>
              <a:t> </a:t>
            </a:r>
            <a:r>
              <a:rPr lang="en-US" sz="1800" dirty="0" err="1" smtClean="0"/>
              <a:t>masalah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antarmuka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konfigurasi</a:t>
            </a:r>
            <a:r>
              <a:rPr lang="en-US" sz="1800" dirty="0" smtClean="0"/>
              <a:t> </a:t>
            </a:r>
            <a:r>
              <a:rPr lang="en-US" sz="1800" dirty="0" err="1" smtClean="0"/>
              <a:t>kecepatan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mode </a:t>
            </a:r>
            <a:r>
              <a:rPr lang="en-US" sz="1800" dirty="0" err="1" smtClean="0"/>
              <a:t>dupleks</a:t>
            </a:r>
            <a:r>
              <a:rPr lang="en-US" sz="1800" dirty="0" smtClean="0"/>
              <a:t> yang </a:t>
            </a:r>
            <a:r>
              <a:rPr lang="en-US" sz="1800" dirty="0" err="1" smtClean="0"/>
              <a:t>sama</a:t>
            </a:r>
            <a:r>
              <a:rPr lang="en-US" sz="1800" dirty="0" smtClean="0"/>
              <a:t>, VLAN </a:t>
            </a:r>
            <a:r>
              <a:rPr lang="en-US" sz="1800" dirty="0" err="1" smtClean="0"/>
              <a:t>asli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diizinkan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trunk,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mengakses</a:t>
            </a:r>
            <a:r>
              <a:rPr lang="en-US" sz="1800" dirty="0" smtClean="0"/>
              <a:t> VLAN </a:t>
            </a:r>
            <a:r>
              <a:rPr lang="en-US" sz="1800" dirty="0" err="1" smtClean="0"/>
              <a:t>pada</a:t>
            </a:r>
            <a:r>
              <a:rPr lang="en-US" sz="1800" dirty="0" smtClean="0"/>
              <a:t> port </a:t>
            </a:r>
            <a:r>
              <a:rPr lang="en-US" sz="1800" dirty="0" err="1" smtClean="0"/>
              <a:t>akses</a:t>
            </a:r>
            <a:r>
              <a:rPr lang="en-US" sz="1800" dirty="0" smtClean="0"/>
              <a:t>:</a:t>
            </a:r>
          </a:p>
          <a:p>
            <a:r>
              <a:rPr lang="en-US" sz="1800" dirty="0" err="1" smtClean="0"/>
              <a:t>Tetapkan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port di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VLAN yang </a:t>
            </a:r>
            <a:r>
              <a:rPr lang="en-US" sz="1800" dirty="0" err="1" smtClean="0"/>
              <a:t>sama</a:t>
            </a:r>
            <a:r>
              <a:rPr lang="en-US" sz="1800" dirty="0" smtClean="0"/>
              <a:t>,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konfigurasikan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trunk. Port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VLAN </a:t>
            </a:r>
            <a:r>
              <a:rPr lang="en-US" sz="1800" dirty="0" err="1" smtClean="0"/>
              <a:t>asli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berbeda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membentuk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mengkonfigurasi</a:t>
            </a:r>
            <a:r>
              <a:rPr lang="en-US" sz="1800" dirty="0" smtClean="0"/>
              <a:t> </a:t>
            </a:r>
            <a:r>
              <a:rPr lang="en-US" sz="1800" dirty="0" err="1" smtClean="0"/>
              <a:t>trunking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, </a:t>
            </a:r>
            <a:r>
              <a:rPr lang="en-US" sz="1800" dirty="0" err="1" smtClean="0"/>
              <a:t>verifikasi</a:t>
            </a:r>
            <a:r>
              <a:rPr lang="en-US" sz="1800" dirty="0" smtClean="0"/>
              <a:t> mode </a:t>
            </a:r>
            <a:r>
              <a:rPr lang="en-US" sz="1800" dirty="0" err="1" smtClean="0"/>
              <a:t>trunking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. </a:t>
            </a:r>
            <a:r>
              <a:rPr lang="en-US" sz="1800" dirty="0" err="1" smtClean="0"/>
              <a:t>Anda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disarankan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mengkonfigurasi</a:t>
            </a:r>
            <a:r>
              <a:rPr lang="en-US" sz="1800" dirty="0" smtClean="0"/>
              <a:t> mode </a:t>
            </a:r>
            <a:r>
              <a:rPr lang="en-US" sz="1800" dirty="0" err="1" smtClean="0"/>
              <a:t>trunking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masing-masing</a:t>
            </a:r>
            <a:r>
              <a:rPr lang="en-US" sz="1800" dirty="0" smtClean="0"/>
              <a:t> port yang </a:t>
            </a:r>
            <a:r>
              <a:rPr lang="en-US" sz="1800" dirty="0" err="1" smtClean="0"/>
              <a:t>membentuk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. </a:t>
            </a:r>
            <a:r>
              <a:rPr lang="en-US" sz="1800" dirty="0" err="1" smtClean="0"/>
              <a:t>Tetapi</a:t>
            </a:r>
            <a:r>
              <a:rPr lang="en-US" sz="1800" dirty="0" smtClean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itu</a:t>
            </a:r>
            <a:r>
              <a:rPr lang="en-US" sz="1800" dirty="0" smtClean="0"/>
              <a:t>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, </a:t>
            </a:r>
            <a:r>
              <a:rPr lang="en-US" sz="1800" dirty="0" err="1" smtClean="0"/>
              <a:t>verifikasi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</a:t>
            </a:r>
            <a:r>
              <a:rPr lang="en-US" sz="1800" dirty="0" err="1" smtClean="0"/>
              <a:t>konfigurasi</a:t>
            </a:r>
            <a:r>
              <a:rPr lang="en-US" sz="1800" dirty="0" smtClean="0"/>
              <a:t> </a:t>
            </a:r>
            <a:r>
              <a:rPr lang="en-US" sz="1800" dirty="0" err="1" smtClean="0"/>
              <a:t>trunking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sama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antarmuka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EtherChannel</a:t>
            </a:r>
            <a:r>
              <a:rPr lang="en-US" sz="1800" dirty="0" smtClean="0"/>
              <a:t> </a:t>
            </a:r>
            <a:r>
              <a:rPr lang="en-US" sz="1800" dirty="0" err="1" smtClean="0"/>
              <a:t>mendukung</a:t>
            </a:r>
            <a:r>
              <a:rPr lang="en-US" sz="1800" dirty="0" smtClean="0"/>
              <a:t> </a:t>
            </a:r>
            <a:r>
              <a:rPr lang="en-US" sz="1800" dirty="0" err="1" smtClean="0"/>
              <a:t>jangkauan</a:t>
            </a:r>
            <a:r>
              <a:rPr lang="en-US" sz="1800" dirty="0" smtClean="0"/>
              <a:t> VLAN yang </a:t>
            </a:r>
            <a:r>
              <a:rPr lang="en-US" sz="1800" dirty="0" err="1" smtClean="0"/>
              <a:t>diizinkan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sama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semua</a:t>
            </a:r>
            <a:r>
              <a:rPr lang="en-US" sz="1800" dirty="0" smtClean="0"/>
              <a:t> port.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rentang</a:t>
            </a:r>
            <a:r>
              <a:rPr lang="en-US" sz="1800" dirty="0" smtClean="0"/>
              <a:t> VLAN yang </a:t>
            </a:r>
            <a:r>
              <a:rPr lang="en-US" sz="1800" dirty="0" err="1" smtClean="0"/>
              <a:t>diizinkan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sama</a:t>
            </a:r>
            <a:r>
              <a:rPr lang="en-US" sz="1800" dirty="0" smtClean="0"/>
              <a:t>, port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membentuk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 </a:t>
            </a:r>
            <a:r>
              <a:rPr lang="en-US" sz="1800" dirty="0" err="1" smtClean="0"/>
              <a:t>bahkan</a:t>
            </a:r>
            <a:r>
              <a:rPr lang="en-US" sz="1800" dirty="0" smtClean="0"/>
              <a:t>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</a:t>
            </a:r>
            <a:r>
              <a:rPr lang="en-US" sz="1800" dirty="0" err="1" smtClean="0"/>
              <a:t>PAgP</a:t>
            </a:r>
            <a:r>
              <a:rPr lang="en-US" sz="1800" dirty="0" smtClean="0"/>
              <a:t> </a:t>
            </a:r>
            <a:r>
              <a:rPr lang="en-US" sz="1800" dirty="0" err="1" smtClean="0"/>
              <a:t>diatur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mode </a:t>
            </a:r>
            <a:r>
              <a:rPr lang="en-US" sz="1800" dirty="0" err="1" smtClean="0"/>
              <a:t>otomatis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diinginkan</a:t>
            </a:r>
            <a:endParaRPr lang="en-US" sz="1800" dirty="0" smtClean="0"/>
          </a:p>
          <a:p>
            <a:r>
              <a:rPr lang="en-US" sz="1800" dirty="0" err="1" smtClean="0"/>
              <a:t>Opsi</a:t>
            </a:r>
            <a:r>
              <a:rPr lang="en-US" sz="1800" dirty="0" smtClean="0"/>
              <a:t> </a:t>
            </a:r>
            <a:r>
              <a:rPr lang="en-US" sz="1800" dirty="0" err="1" smtClean="0"/>
              <a:t>negosiasi</a:t>
            </a:r>
            <a:r>
              <a:rPr lang="en-US" sz="1800" dirty="0" smtClean="0"/>
              <a:t> </a:t>
            </a:r>
            <a:r>
              <a:rPr lang="en-US" sz="1800" dirty="0" err="1" smtClean="0"/>
              <a:t>dinamis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PAgP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LACP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dikonfigurasi</a:t>
            </a:r>
            <a:r>
              <a:rPr lang="en-US" sz="1800" dirty="0" smtClean="0"/>
              <a:t> </a:t>
            </a:r>
            <a:r>
              <a:rPr lang="en-US" sz="1800" dirty="0" err="1" smtClean="0"/>
              <a:t>secara</a:t>
            </a:r>
            <a:r>
              <a:rPr lang="en-US" sz="1800" dirty="0" smtClean="0"/>
              <a:t> </a:t>
            </a:r>
            <a:r>
              <a:rPr lang="en-US" sz="1800" dirty="0" err="1" smtClean="0"/>
              <a:t>kompatibel</a:t>
            </a:r>
            <a:r>
              <a:rPr lang="en-US" sz="1800" dirty="0" smtClean="0"/>
              <a:t> di </a:t>
            </a:r>
            <a:r>
              <a:rPr lang="en-US" sz="1800" dirty="0" err="1" smtClean="0"/>
              <a:t>kedua</a:t>
            </a:r>
            <a:r>
              <a:rPr lang="en-US" sz="1800" dirty="0" smtClean="0"/>
              <a:t> </a:t>
            </a:r>
            <a:r>
              <a:rPr lang="en-US" sz="1800" dirty="0" err="1" smtClean="0"/>
              <a:t>ujung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Catatan</a:t>
            </a:r>
            <a:r>
              <a:rPr lang="en-US" sz="1800" dirty="0" smtClean="0"/>
              <a:t>: </a:t>
            </a:r>
            <a:r>
              <a:rPr lang="en-US" sz="1800" dirty="0" err="1" smtClean="0"/>
              <a:t>Sangat</a:t>
            </a:r>
            <a:r>
              <a:rPr lang="en-US" sz="1800" dirty="0" smtClean="0"/>
              <a:t> </a:t>
            </a:r>
            <a:r>
              <a:rPr lang="en-US" sz="1800" dirty="0" err="1" smtClean="0"/>
              <a:t>mudah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membingungkan</a:t>
            </a:r>
            <a:r>
              <a:rPr lang="en-US" sz="1800" dirty="0" smtClean="0"/>
              <a:t> </a:t>
            </a:r>
            <a:r>
              <a:rPr lang="en-US" sz="1800" dirty="0" err="1" smtClean="0"/>
              <a:t>PAgP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LACP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DTP,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keduanya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protokol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mengotomatiskan</a:t>
            </a:r>
            <a:r>
              <a:rPr lang="en-US" sz="1800" dirty="0" smtClean="0"/>
              <a:t> </a:t>
            </a:r>
            <a:r>
              <a:rPr lang="en-US" sz="1800" dirty="0" err="1" smtClean="0"/>
              <a:t>perilaku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tautan</a:t>
            </a:r>
            <a:r>
              <a:rPr lang="en-US" sz="1800" dirty="0" smtClean="0"/>
              <a:t> trunk. </a:t>
            </a:r>
            <a:r>
              <a:rPr lang="en-US" sz="1800" dirty="0" err="1" smtClean="0"/>
              <a:t>PAgP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LACP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agregasi</a:t>
            </a:r>
            <a:r>
              <a:rPr lang="en-US" sz="1800" dirty="0" smtClean="0"/>
              <a:t> </a:t>
            </a:r>
            <a:r>
              <a:rPr lang="en-US" sz="1800" dirty="0" err="1" smtClean="0"/>
              <a:t>tautan</a:t>
            </a:r>
            <a:r>
              <a:rPr lang="en-US" sz="1800" dirty="0" smtClean="0"/>
              <a:t> (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). DTP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mengotomatisasi</a:t>
            </a:r>
            <a:r>
              <a:rPr lang="en-US" sz="1800" dirty="0" smtClean="0"/>
              <a:t> </a:t>
            </a:r>
            <a:r>
              <a:rPr lang="en-US" sz="1800" dirty="0" err="1" smtClean="0"/>
              <a:t>pembuatan</a:t>
            </a:r>
            <a:r>
              <a:rPr lang="en-US" sz="1800" dirty="0" smtClean="0"/>
              <a:t> </a:t>
            </a:r>
            <a:r>
              <a:rPr lang="en-US" sz="1800" dirty="0" err="1" smtClean="0"/>
              <a:t>tautan</a:t>
            </a:r>
            <a:r>
              <a:rPr lang="en-US" sz="1800" dirty="0" smtClean="0"/>
              <a:t> trunk. </a:t>
            </a:r>
            <a:r>
              <a:rPr lang="en-US" sz="1800" dirty="0" err="1" smtClean="0"/>
              <a:t>Ketika</a:t>
            </a:r>
            <a:r>
              <a:rPr lang="en-US" sz="1800" dirty="0" smtClean="0"/>
              <a:t> </a:t>
            </a:r>
            <a:r>
              <a:rPr lang="en-US" sz="1800" dirty="0" err="1" smtClean="0"/>
              <a:t>batang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 </a:t>
            </a:r>
            <a:r>
              <a:rPr lang="en-US" sz="1800" dirty="0" err="1" smtClean="0"/>
              <a:t>dikonfigurasi</a:t>
            </a:r>
            <a:r>
              <a:rPr lang="en-US" sz="1800" dirty="0" smtClean="0"/>
              <a:t>, </a:t>
            </a:r>
            <a:r>
              <a:rPr lang="en-US" sz="1800" dirty="0" err="1" smtClean="0"/>
              <a:t>biasanya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 (</a:t>
            </a:r>
            <a:r>
              <a:rPr lang="en-US" sz="1800" dirty="0" err="1" smtClean="0"/>
              <a:t>PAgP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LACP) </a:t>
            </a:r>
            <a:r>
              <a:rPr lang="en-US" sz="1800" dirty="0" err="1" smtClean="0"/>
              <a:t>dikonfigurasi</a:t>
            </a:r>
            <a:r>
              <a:rPr lang="en-US" sz="1800" dirty="0" smtClean="0"/>
              <a:t> </a:t>
            </a:r>
            <a:r>
              <a:rPr lang="en-US" sz="1800" dirty="0" err="1" smtClean="0"/>
              <a:t>terlebih</a:t>
            </a:r>
            <a:r>
              <a:rPr lang="en-US" sz="1800" dirty="0" smtClean="0"/>
              <a:t> </a:t>
            </a:r>
            <a:r>
              <a:rPr lang="en-US" sz="1800" dirty="0" err="1" smtClean="0"/>
              <a:t>dahulu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kemudian</a:t>
            </a:r>
            <a:r>
              <a:rPr lang="en-US" sz="1800" dirty="0" smtClean="0"/>
              <a:t> DTP.</a:t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918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1, </a:t>
            </a:r>
            <a:r>
              <a:rPr lang="en-US" sz="2000" dirty="0" err="1" smtClean="0"/>
              <a:t>antarmuka</a:t>
            </a:r>
            <a:r>
              <a:rPr lang="en-US" sz="2000" dirty="0" smtClean="0"/>
              <a:t> F0 / 1 </a:t>
            </a:r>
            <a:r>
              <a:rPr lang="en-US" sz="2000" dirty="0" err="1" smtClean="0"/>
              <a:t>dan</a:t>
            </a:r>
            <a:r>
              <a:rPr lang="en-US" sz="2000" dirty="0" smtClean="0"/>
              <a:t> F0 / 2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sakelar</a:t>
            </a:r>
            <a:r>
              <a:rPr lang="en-US" sz="2000" dirty="0" smtClean="0"/>
              <a:t> S1 </a:t>
            </a:r>
            <a:r>
              <a:rPr lang="en-US" sz="2000" dirty="0" err="1" smtClean="0"/>
              <a:t>dan</a:t>
            </a:r>
            <a:r>
              <a:rPr lang="en-US" sz="2000" dirty="0" smtClean="0"/>
              <a:t> S2 </a:t>
            </a:r>
            <a:r>
              <a:rPr lang="en-US" sz="2000" dirty="0" err="1" smtClean="0"/>
              <a:t>terhubung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EtherChannel</a:t>
            </a:r>
            <a:r>
              <a:rPr lang="en-US" sz="2000" dirty="0" smtClean="0"/>
              <a:t>. Output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EtherChannel</a:t>
            </a:r>
            <a:r>
              <a:rPr lang="en-US" sz="2000" dirty="0" smtClean="0"/>
              <a:t>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down.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2, output yang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rinci</a:t>
            </a:r>
            <a:r>
              <a:rPr lang="en-US" sz="2000" dirty="0" smtClean="0"/>
              <a:t>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mode </a:t>
            </a:r>
            <a:r>
              <a:rPr lang="en-US" sz="2000" dirty="0" err="1" smtClean="0"/>
              <a:t>PAgP</a:t>
            </a:r>
            <a:r>
              <a:rPr lang="en-US" sz="2000" dirty="0" smtClean="0"/>
              <a:t>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kompatibel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dikonfigurasi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S1 </a:t>
            </a:r>
            <a:r>
              <a:rPr lang="en-US" sz="2000" dirty="0" err="1" smtClean="0"/>
              <a:t>dan</a:t>
            </a:r>
            <a:r>
              <a:rPr lang="en-US" sz="2000" dirty="0" smtClean="0"/>
              <a:t> S2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000" dirty="0" smtClean="0"/>
              <a:t>Pada Gambar 3, mode PAgP pada EtherChannel diubah menjadi diinginkan dan EtherChannel menjadi aktif.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Catatan</a:t>
            </a:r>
            <a:r>
              <a:rPr lang="en-US" sz="2000" dirty="0" smtClean="0"/>
              <a:t>: </a:t>
            </a:r>
            <a:r>
              <a:rPr lang="en-US" sz="2000" dirty="0" err="1" smtClean="0"/>
              <a:t>EtherChannel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spanning tree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saling</a:t>
            </a:r>
            <a:r>
              <a:rPr lang="en-US" sz="2000" dirty="0" smtClean="0"/>
              <a:t> </a:t>
            </a:r>
            <a:r>
              <a:rPr lang="en-US" sz="2000" dirty="0" err="1" smtClean="0"/>
              <a:t>beroperasi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alasan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, </a:t>
            </a:r>
            <a:r>
              <a:rPr lang="en-US" sz="2000" dirty="0" err="1" smtClean="0"/>
              <a:t>urutan</a:t>
            </a:r>
            <a:r>
              <a:rPr lang="en-US" sz="2000" dirty="0" smtClean="0"/>
              <a:t> di </a:t>
            </a:r>
            <a:r>
              <a:rPr lang="en-US" sz="2000" dirty="0" err="1" smtClean="0"/>
              <a:t>mana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EtherChannel</a:t>
            </a:r>
            <a:r>
              <a:rPr lang="en-US" sz="2000" dirty="0" smtClean="0"/>
              <a:t> </a:t>
            </a:r>
            <a:r>
              <a:rPr lang="en-US" sz="2000" dirty="0" err="1" smtClean="0"/>
              <a:t>dimasukkan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penting</a:t>
            </a:r>
            <a:r>
              <a:rPr lang="en-US" sz="2000" dirty="0" smtClean="0"/>
              <a:t>, </a:t>
            </a:r>
            <a:r>
              <a:rPr lang="en-US" sz="2000" dirty="0" err="1" smtClean="0"/>
              <a:t>itulah</a:t>
            </a:r>
            <a:r>
              <a:rPr lang="en-US" sz="2000" dirty="0" smtClean="0"/>
              <a:t> </a:t>
            </a:r>
            <a:r>
              <a:rPr lang="en-US" sz="2000" dirty="0" err="1" smtClean="0"/>
              <a:t>sebabnya</a:t>
            </a:r>
            <a:r>
              <a:rPr lang="en-US" sz="2000" dirty="0" smtClean="0"/>
              <a:t> (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 3) </a:t>
            </a:r>
            <a:r>
              <a:rPr lang="en-US" sz="2000" dirty="0" err="1" smtClean="0"/>
              <a:t>Anda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antarmuka</a:t>
            </a:r>
            <a:r>
              <a:rPr lang="en-US" sz="2000" dirty="0" smtClean="0"/>
              <a:t> Port-Channel 1 </a:t>
            </a:r>
            <a:r>
              <a:rPr lang="en-US" sz="2000" dirty="0" err="1" smtClean="0"/>
              <a:t>dihapus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ditambahkan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dirty="0" err="1" smtClean="0"/>
              <a:t>saluran-grup</a:t>
            </a:r>
            <a:r>
              <a:rPr lang="en-US" sz="2000" dirty="0" smtClean="0"/>
              <a:t>, yang </a:t>
            </a:r>
            <a:r>
              <a:rPr lang="en-US" sz="2000" dirty="0" err="1" smtClean="0"/>
              <a:t>bertentangan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diubah</a:t>
            </a:r>
            <a:r>
              <a:rPr lang="en-US" sz="2000" dirty="0" smtClean="0"/>
              <a:t> .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seseorang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mencoba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</a:t>
            </a:r>
            <a:r>
              <a:rPr lang="en-US" sz="2000" dirty="0" err="1" smtClean="0"/>
              <a:t>konfigurasi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, </a:t>
            </a:r>
            <a:r>
              <a:rPr lang="en-US" sz="2000" dirty="0" err="1" smtClean="0"/>
              <a:t>kesalahan</a:t>
            </a:r>
            <a:r>
              <a:rPr lang="en-US" sz="2000" dirty="0" smtClean="0"/>
              <a:t> spanning tree </a:t>
            </a:r>
            <a:r>
              <a:rPr lang="en-US" sz="2000" dirty="0" err="1" smtClean="0"/>
              <a:t>menyebabkan</a:t>
            </a:r>
            <a:r>
              <a:rPr lang="en-US" sz="2000" dirty="0" smtClean="0"/>
              <a:t> port </a:t>
            </a:r>
            <a:r>
              <a:rPr lang="en-US" sz="2000" dirty="0" err="1" smtClean="0"/>
              <a:t>terkait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masuk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status blocking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errdisabled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9" y="628650"/>
            <a:ext cx="57626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4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909" y="96926"/>
            <a:ext cx="5762625" cy="393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707" y="792385"/>
            <a:ext cx="5762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319" y="3024657"/>
            <a:ext cx="6105525" cy="352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5421499" cy="36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pPr algn="l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mengkonfigurasi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</a:t>
            </a:r>
            <a:r>
              <a:rPr lang="id-ID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tentukan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antarmuka.kata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mengonfigurasinya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semuanya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bersama-sama.praktik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mematikan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akativitas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tautan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:</a:t>
            </a:r>
          </a:p>
          <a:p>
            <a:pPr algn="l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pengidentifikasi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rentang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Pengidentifikasi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Kata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LACP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Catatan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dinonaktifkan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default.</a:t>
            </a:r>
          </a:p>
          <a:p>
            <a:pPr algn="l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1, FastEthernet0 / 1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FastEthernet0 / 2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digabung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algn="l"/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 2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masukkan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port-channel interface,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diikuti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pengenal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dikonfigurasikan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VLAN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diizinkan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ditunjukkan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saluran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dikonfigurasikan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trunk yang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lintas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VLAN 1, 2,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pPr algn="l"/>
            <a:r>
              <a:rPr lang="sv-S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v-S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Gunakan Pemeriksa Sintaks pada Gambar 2 untuk mengkonfigurasi EtherChannel pada saklar S1</a:t>
            </a:r>
            <a:r>
              <a:rPr lang="sv-S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sv-S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v-S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6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5975796" cy="3606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56" y="3002050"/>
            <a:ext cx="60293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Mengkonfigurasi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Latar</a:t>
            </a:r>
            <a:r>
              <a:rPr lang="en-US" sz="1800" dirty="0" smtClean="0"/>
              <a:t> </a:t>
            </a:r>
            <a:r>
              <a:rPr lang="en-US" sz="1800" dirty="0" err="1" smtClean="0"/>
              <a:t>Belakang</a:t>
            </a:r>
            <a:r>
              <a:rPr lang="en-US" sz="1800" dirty="0" smtClean="0"/>
              <a:t> / </a:t>
            </a:r>
            <a:r>
              <a:rPr lang="en-US" sz="1800" dirty="0" err="1" smtClean="0"/>
              <a:t>Skenario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Tiga</a:t>
            </a:r>
            <a:r>
              <a:rPr lang="en-US" sz="1800" dirty="0" smtClean="0"/>
              <a:t> </a:t>
            </a:r>
            <a:r>
              <a:rPr lang="en-US" sz="1800" dirty="0" err="1" smtClean="0"/>
              <a:t>sakelar</a:t>
            </a:r>
            <a:r>
              <a:rPr lang="en-US" sz="1800" dirty="0" smtClean="0"/>
              <a:t> </a:t>
            </a:r>
            <a:r>
              <a:rPr lang="en-US" sz="1800" dirty="0" err="1" smtClean="0"/>
              <a:t>baru</a:t>
            </a:r>
            <a:r>
              <a:rPr lang="en-US" sz="1800" dirty="0" smtClean="0"/>
              <a:t> </a:t>
            </a:r>
            <a:r>
              <a:rPr lang="en-US" sz="1800" dirty="0" err="1" smtClean="0"/>
              <a:t>saja</a:t>
            </a:r>
            <a:r>
              <a:rPr lang="en-US" sz="1800" dirty="0" smtClean="0"/>
              <a:t> </a:t>
            </a:r>
            <a:r>
              <a:rPr lang="en-US" sz="1800" dirty="0" err="1" smtClean="0"/>
              <a:t>dipasang</a:t>
            </a:r>
            <a:r>
              <a:rPr lang="en-US" sz="1800" dirty="0" smtClean="0"/>
              <a:t>. Ada uplink yang </a:t>
            </a:r>
            <a:r>
              <a:rPr lang="en-US" sz="1800" dirty="0" err="1" smtClean="0"/>
              <a:t>berlebihan</a:t>
            </a:r>
            <a:r>
              <a:rPr lang="en-US" sz="1800" dirty="0" smtClean="0"/>
              <a:t> </a:t>
            </a:r>
            <a:r>
              <a:rPr lang="en-US" sz="1800" dirty="0" err="1" smtClean="0"/>
              <a:t>antara</a:t>
            </a:r>
            <a:r>
              <a:rPr lang="en-US" sz="1800" dirty="0" smtClean="0"/>
              <a:t> switch. </a:t>
            </a:r>
            <a:r>
              <a:rPr lang="en-US" sz="1800" dirty="0" err="1" smtClean="0"/>
              <a:t>Biasanya</a:t>
            </a:r>
            <a:r>
              <a:rPr lang="en-US" sz="1800" dirty="0" smtClean="0"/>
              <a:t>,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tautan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;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, loop bridging </a:t>
            </a:r>
            <a:r>
              <a:rPr lang="en-US" sz="1800" dirty="0" err="1" smtClean="0"/>
              <a:t>mungkin</a:t>
            </a:r>
            <a:r>
              <a:rPr lang="en-US" sz="1800" dirty="0" smtClean="0"/>
              <a:t> </a:t>
            </a:r>
            <a:r>
              <a:rPr lang="en-US" sz="1800" dirty="0" err="1" smtClean="0"/>
              <a:t>terjadi</a:t>
            </a:r>
            <a:r>
              <a:rPr lang="en-US" sz="1800" dirty="0" smtClean="0"/>
              <a:t>. </a:t>
            </a:r>
            <a:r>
              <a:rPr lang="en-US" sz="1800" dirty="0" err="1" smtClean="0"/>
              <a:t>Namun</a:t>
            </a:r>
            <a:r>
              <a:rPr lang="en-US" sz="1800" dirty="0" smtClean="0"/>
              <a:t>,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tautan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setengah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bandwidth yang </a:t>
            </a:r>
            <a:r>
              <a:rPr lang="en-US" sz="1800" dirty="0" err="1" smtClean="0"/>
              <a:t>tersedia</a:t>
            </a:r>
            <a:r>
              <a:rPr lang="en-US" sz="1800" dirty="0" smtClean="0"/>
              <a:t>.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 </a:t>
            </a:r>
            <a:r>
              <a:rPr lang="en-US" sz="1800" dirty="0" err="1" smtClean="0"/>
              <a:t>memungkinkan</a:t>
            </a:r>
            <a:r>
              <a:rPr lang="en-US" sz="1800" dirty="0" smtClean="0"/>
              <a:t> </a:t>
            </a:r>
            <a:r>
              <a:rPr lang="en-US" sz="1800" dirty="0" err="1" smtClean="0"/>
              <a:t>hingga</a:t>
            </a:r>
            <a:r>
              <a:rPr lang="en-US" sz="1800" dirty="0" smtClean="0"/>
              <a:t> </a:t>
            </a:r>
            <a:r>
              <a:rPr lang="en-US" sz="1800" dirty="0" err="1" smtClean="0"/>
              <a:t>delapan</a:t>
            </a:r>
            <a:r>
              <a:rPr lang="en-US" sz="1800" dirty="0" smtClean="0"/>
              <a:t> </a:t>
            </a:r>
            <a:r>
              <a:rPr lang="en-US" sz="1800" dirty="0" err="1" smtClean="0"/>
              <a:t>tautan</a:t>
            </a:r>
            <a:r>
              <a:rPr lang="en-US" sz="1800" dirty="0" smtClean="0"/>
              <a:t> </a:t>
            </a:r>
            <a:r>
              <a:rPr lang="en-US" sz="1800" dirty="0" err="1" smtClean="0"/>
              <a:t>berlebihan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dibundel</a:t>
            </a:r>
            <a:r>
              <a:rPr lang="en-US" sz="1800" dirty="0" smtClean="0"/>
              <a:t> </a:t>
            </a:r>
            <a:r>
              <a:rPr lang="en-US" sz="1800" dirty="0" err="1" smtClean="0"/>
              <a:t>bersama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tautan</a:t>
            </a:r>
            <a:r>
              <a:rPr lang="en-US" sz="1800" dirty="0" smtClean="0"/>
              <a:t> </a:t>
            </a:r>
            <a:r>
              <a:rPr lang="en-US" sz="1800" dirty="0" err="1" smtClean="0"/>
              <a:t>logis</a:t>
            </a:r>
            <a:r>
              <a:rPr lang="en-US" sz="1800" dirty="0" smtClean="0"/>
              <a:t>. Di lab </a:t>
            </a:r>
            <a:r>
              <a:rPr lang="en-US" sz="1800" dirty="0" err="1" smtClean="0"/>
              <a:t>ini</a:t>
            </a:r>
            <a:r>
              <a:rPr lang="en-US" sz="1800" dirty="0" smtClean="0"/>
              <a:t>, </a:t>
            </a:r>
            <a:r>
              <a:rPr lang="en-US" sz="1800" dirty="0" err="1" smtClean="0"/>
              <a:t>Anda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mengonfigurasi</a:t>
            </a:r>
            <a:r>
              <a:rPr lang="en-US" sz="1800" dirty="0" smtClean="0"/>
              <a:t> Port Aggregation Protocol (</a:t>
            </a:r>
            <a:r>
              <a:rPr lang="en-US" sz="1800" dirty="0" err="1" smtClean="0"/>
              <a:t>PAgP</a:t>
            </a:r>
            <a:r>
              <a:rPr lang="en-US" sz="1800" dirty="0" smtClean="0"/>
              <a:t>), </a:t>
            </a:r>
            <a:r>
              <a:rPr lang="en-US" sz="1800" dirty="0" err="1" smtClean="0"/>
              <a:t>protokol</a:t>
            </a:r>
            <a:r>
              <a:rPr lang="en-US" sz="1800" dirty="0" smtClean="0"/>
              <a:t> Cisco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Link Aggregation Control Protocol (LACP), </a:t>
            </a:r>
            <a:r>
              <a:rPr lang="en-US" sz="1800" dirty="0" err="1" smtClean="0"/>
              <a:t>sebuah</a:t>
            </a:r>
            <a:r>
              <a:rPr lang="en-US" sz="1800" dirty="0" smtClean="0"/>
              <a:t> </a:t>
            </a:r>
            <a:r>
              <a:rPr lang="en-US" sz="1800" dirty="0" err="1" smtClean="0"/>
              <a:t>versi</a:t>
            </a:r>
            <a:r>
              <a:rPr lang="en-US" sz="1800" dirty="0" smtClean="0"/>
              <a:t> </a:t>
            </a:r>
            <a:r>
              <a:rPr lang="en-US" sz="1800" dirty="0" err="1" smtClean="0"/>
              <a:t>standar</a:t>
            </a:r>
            <a:r>
              <a:rPr lang="en-US" sz="1800" dirty="0" smtClean="0"/>
              <a:t> </a:t>
            </a:r>
            <a:r>
              <a:rPr lang="en-US" sz="1800" dirty="0" err="1" smtClean="0"/>
              <a:t>terbuka</a:t>
            </a:r>
            <a:r>
              <a:rPr lang="en-US" sz="1800" dirty="0" smtClean="0"/>
              <a:t> IEEE 802.3ad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0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"/>
            <a:ext cx="12192000" cy="68580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Memverifikasi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Ada </a:t>
            </a:r>
            <a:r>
              <a:rPr lang="en-US" sz="1800" dirty="0" err="1" smtClean="0"/>
              <a:t>sejumlah</a:t>
            </a:r>
            <a:r>
              <a:rPr lang="en-US" sz="1800" dirty="0" smtClean="0"/>
              <a:t>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memverifikasi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konfigurasi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. </a:t>
            </a:r>
            <a:r>
              <a:rPr lang="en-US" sz="1800" dirty="0" err="1" smtClean="0"/>
              <a:t>Pertama</a:t>
            </a:r>
            <a:r>
              <a:rPr lang="en-US" sz="1800" dirty="0" smtClean="0"/>
              <a:t>, show interfaces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port-channel </a:t>
            </a:r>
            <a:r>
              <a:rPr lang="en-US" sz="1800" dirty="0" err="1" smtClean="0"/>
              <a:t>menampilkan</a:t>
            </a:r>
            <a:r>
              <a:rPr lang="en-US" sz="1800" dirty="0" smtClean="0"/>
              <a:t> status </a:t>
            </a:r>
            <a:r>
              <a:rPr lang="en-US" sz="1800" dirty="0" err="1" smtClean="0"/>
              <a:t>umum</a:t>
            </a:r>
            <a:r>
              <a:rPr lang="en-US" sz="1800" dirty="0" smtClean="0"/>
              <a:t> </a:t>
            </a:r>
            <a:r>
              <a:rPr lang="en-US" sz="1800" dirty="0" err="1" smtClean="0"/>
              <a:t>antarmuka</a:t>
            </a:r>
            <a:r>
              <a:rPr lang="en-US" sz="1800" dirty="0" smtClean="0"/>
              <a:t> </a:t>
            </a:r>
            <a:r>
              <a:rPr lang="en-US" sz="1800" dirty="0" err="1" smtClean="0"/>
              <a:t>saluran</a:t>
            </a:r>
            <a:r>
              <a:rPr lang="en-US" sz="1800" dirty="0" smtClean="0"/>
              <a:t> port.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Gambar</a:t>
            </a:r>
            <a:r>
              <a:rPr lang="en-US" sz="1800" dirty="0" smtClean="0"/>
              <a:t> 1, </a:t>
            </a:r>
            <a:r>
              <a:rPr lang="en-US" sz="1800" dirty="0" err="1" smtClean="0"/>
              <a:t>antarmuka</a:t>
            </a:r>
            <a:r>
              <a:rPr lang="en-US" sz="1800" dirty="0" smtClean="0"/>
              <a:t> Port Channel 1 </a:t>
            </a:r>
            <a:r>
              <a:rPr lang="en-US" sz="1800" dirty="0" err="1" smtClean="0"/>
              <a:t>sudah</a:t>
            </a:r>
            <a:r>
              <a:rPr lang="en-US" sz="1800" dirty="0" smtClean="0"/>
              <a:t> </a:t>
            </a:r>
            <a:r>
              <a:rPr lang="en-US" sz="1800" dirty="0" err="1" smtClean="0"/>
              <a:t>habis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1" y="1376499"/>
            <a:ext cx="6078828" cy="42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Ketika</a:t>
            </a:r>
            <a:r>
              <a:rPr lang="en-US" sz="1800" dirty="0" smtClean="0"/>
              <a:t> </a:t>
            </a:r>
            <a:r>
              <a:rPr lang="en-US" sz="1800" dirty="0" err="1" smtClean="0"/>
              <a:t>beberapa</a:t>
            </a:r>
            <a:r>
              <a:rPr lang="en-US" sz="1800" dirty="0" smtClean="0"/>
              <a:t> </a:t>
            </a:r>
            <a:r>
              <a:rPr lang="en-US" sz="1800" dirty="0" err="1" smtClean="0"/>
              <a:t>antarmuka</a:t>
            </a:r>
            <a:r>
              <a:rPr lang="en-US" sz="1800" dirty="0" smtClean="0"/>
              <a:t> </a:t>
            </a:r>
            <a:r>
              <a:rPr lang="en-US" sz="1800" dirty="0" err="1" smtClean="0"/>
              <a:t>saluran</a:t>
            </a:r>
            <a:r>
              <a:rPr lang="en-US" sz="1800" dirty="0" smtClean="0"/>
              <a:t> port </a:t>
            </a:r>
            <a:r>
              <a:rPr lang="en-US" sz="1800" dirty="0" err="1" smtClean="0"/>
              <a:t>dikonfigurasikan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perangkat</a:t>
            </a:r>
            <a:r>
              <a:rPr lang="en-US" sz="1800" dirty="0" smtClean="0"/>
              <a:t> yang </a:t>
            </a:r>
            <a:r>
              <a:rPr lang="en-US" sz="1800" dirty="0" err="1" smtClean="0"/>
              <a:t>sama</a:t>
            </a:r>
            <a:r>
              <a:rPr lang="en-US" sz="1800" dirty="0" smtClean="0"/>
              <a:t>, </a:t>
            </a:r>
            <a:r>
              <a:rPr lang="en-US" sz="1800" dirty="0" err="1" smtClean="0"/>
              <a:t>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show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 summary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menampilkan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baris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per </a:t>
            </a:r>
            <a:r>
              <a:rPr lang="en-US" sz="1800" dirty="0" err="1" smtClean="0"/>
              <a:t>saluran</a:t>
            </a:r>
            <a:r>
              <a:rPr lang="en-US" sz="1800" dirty="0" smtClean="0"/>
              <a:t> port.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Gambar</a:t>
            </a:r>
            <a:r>
              <a:rPr lang="en-US" sz="1800" dirty="0" smtClean="0"/>
              <a:t> 2, switch </a:t>
            </a:r>
            <a:r>
              <a:rPr lang="en-US" sz="1800" dirty="0" err="1" smtClean="0"/>
              <a:t>memiliki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dikonfigurasi</a:t>
            </a:r>
            <a:r>
              <a:rPr lang="en-US" sz="1800" dirty="0" smtClean="0"/>
              <a:t>; </a:t>
            </a:r>
            <a:r>
              <a:rPr lang="en-US" sz="1800" dirty="0" err="1" smtClean="0"/>
              <a:t>grup</a:t>
            </a:r>
            <a:r>
              <a:rPr lang="en-US" sz="1800" dirty="0" smtClean="0"/>
              <a:t> 1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LACP.</a:t>
            </a:r>
            <a:br>
              <a:rPr lang="en-US" sz="1800" dirty="0" smtClean="0"/>
            </a:br>
            <a:r>
              <a:rPr lang="en-US" sz="1800" dirty="0" err="1" smtClean="0"/>
              <a:t>Bundel</a:t>
            </a:r>
            <a:r>
              <a:rPr lang="en-US" sz="1800" dirty="0" smtClean="0"/>
              <a:t> </a:t>
            </a:r>
            <a:r>
              <a:rPr lang="en-US" sz="1800" dirty="0" err="1" smtClean="0"/>
              <a:t>antarmuka</a:t>
            </a:r>
            <a:r>
              <a:rPr lang="en-US" sz="1800" dirty="0" smtClean="0"/>
              <a:t> </a:t>
            </a:r>
            <a:r>
              <a:rPr lang="en-US" sz="1800" dirty="0" err="1" smtClean="0"/>
              <a:t>terdiri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antarmuka</a:t>
            </a:r>
            <a:r>
              <a:rPr lang="en-US" sz="1800" dirty="0" smtClean="0"/>
              <a:t> FastEthernet0 / 1 </a:t>
            </a:r>
            <a:r>
              <a:rPr lang="en-US" sz="1800" dirty="0" err="1" smtClean="0"/>
              <a:t>dan</a:t>
            </a:r>
            <a:r>
              <a:rPr lang="en-US" sz="1800" dirty="0" smtClean="0"/>
              <a:t> FastEthernet0 / 2. </a:t>
            </a:r>
            <a:r>
              <a:rPr lang="en-US" sz="1800" dirty="0" err="1" smtClean="0"/>
              <a:t>Grup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Layer 2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sedang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,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ditunjukkan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huruf</a:t>
            </a:r>
            <a:r>
              <a:rPr lang="en-US" sz="1800" dirty="0" smtClean="0"/>
              <a:t> SU di </a:t>
            </a:r>
            <a:r>
              <a:rPr lang="en-US" sz="1800" dirty="0" err="1" smtClean="0"/>
              <a:t>sebelah</a:t>
            </a:r>
            <a:r>
              <a:rPr lang="en-US" sz="1800" dirty="0" smtClean="0"/>
              <a:t> </a:t>
            </a:r>
            <a:r>
              <a:rPr lang="en-US" sz="1800" dirty="0" err="1" smtClean="0"/>
              <a:t>nomor</a:t>
            </a:r>
            <a:r>
              <a:rPr lang="en-US" sz="1800" dirty="0" smtClean="0"/>
              <a:t> </a:t>
            </a:r>
            <a:r>
              <a:rPr lang="en-US" sz="1800" dirty="0" err="1" smtClean="0"/>
              <a:t>saluran</a:t>
            </a:r>
            <a:r>
              <a:rPr lang="en-US" sz="1800" dirty="0" smtClean="0"/>
              <a:t> port.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0" y="1634076"/>
            <a:ext cx="8741063" cy="396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4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show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 port-channel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menampilkan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</a:t>
            </a:r>
            <a:r>
              <a:rPr lang="en-US" sz="1800" dirty="0" err="1" smtClean="0"/>
              <a:t>tentang</a:t>
            </a:r>
            <a:r>
              <a:rPr lang="en-US" sz="1800" dirty="0" smtClean="0"/>
              <a:t> </a:t>
            </a:r>
            <a:r>
              <a:rPr lang="en-US" sz="1800" dirty="0" err="1" smtClean="0"/>
              <a:t>antarmuka</a:t>
            </a:r>
            <a:r>
              <a:rPr lang="en-US" sz="1800" dirty="0" smtClean="0"/>
              <a:t> </a:t>
            </a:r>
            <a:r>
              <a:rPr lang="en-US" sz="1800" dirty="0" err="1" smtClean="0"/>
              <a:t>saluran</a:t>
            </a:r>
            <a:r>
              <a:rPr lang="en-US" sz="1800" dirty="0" smtClean="0"/>
              <a:t> port </a:t>
            </a:r>
            <a:r>
              <a:rPr lang="en-US" sz="1800" dirty="0" err="1" smtClean="0"/>
              <a:t>tertentu</a:t>
            </a:r>
            <a:r>
              <a:rPr lang="en-US" sz="1800" dirty="0" smtClean="0"/>
              <a:t>,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ditunjukkan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Gambar</a:t>
            </a:r>
            <a:r>
              <a:rPr lang="en-US" sz="1800" dirty="0" smtClean="0"/>
              <a:t> 3.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contoh</a:t>
            </a:r>
            <a:r>
              <a:rPr lang="en-US" sz="1800" dirty="0" smtClean="0"/>
              <a:t>, </a:t>
            </a:r>
            <a:r>
              <a:rPr lang="en-US" sz="1800" dirty="0" err="1" smtClean="0"/>
              <a:t>antarmuka</a:t>
            </a:r>
            <a:r>
              <a:rPr lang="en-US" sz="1800" dirty="0" smtClean="0"/>
              <a:t> Port Channel 1 </a:t>
            </a:r>
            <a:r>
              <a:rPr lang="en-US" sz="1800" dirty="0" err="1" smtClean="0"/>
              <a:t>terdiri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antarmuka</a:t>
            </a:r>
            <a:r>
              <a:rPr lang="en-US" sz="1800" dirty="0" smtClean="0"/>
              <a:t> </a:t>
            </a:r>
            <a:r>
              <a:rPr lang="en-US" sz="1800" dirty="0" err="1" smtClean="0"/>
              <a:t>fisik</a:t>
            </a:r>
            <a:r>
              <a:rPr lang="en-US" sz="1800" dirty="0" smtClean="0"/>
              <a:t>, FastEthernet0 / 1 </a:t>
            </a:r>
            <a:r>
              <a:rPr lang="en-US" sz="1800" dirty="0" err="1" smtClean="0"/>
              <a:t>dan</a:t>
            </a:r>
            <a:r>
              <a:rPr lang="en-US" sz="1800" dirty="0" smtClean="0"/>
              <a:t> FastEthernet0 / 2.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LACP </a:t>
            </a:r>
            <a:r>
              <a:rPr lang="en-US" sz="1800" dirty="0" err="1" smtClean="0"/>
              <a:t>dalam</a:t>
            </a:r>
            <a:r>
              <a:rPr lang="en-US" sz="1800" dirty="0" smtClean="0"/>
              <a:t> mode </a:t>
            </a:r>
            <a:r>
              <a:rPr lang="en-US" sz="1800" dirty="0" err="1" smtClean="0"/>
              <a:t>aktif</a:t>
            </a:r>
            <a:r>
              <a:rPr lang="en-US" sz="1800" dirty="0" smtClean="0"/>
              <a:t>. </a:t>
            </a:r>
            <a:r>
              <a:rPr lang="en-US" sz="1800" dirty="0" err="1" smtClean="0"/>
              <a:t>Itu</a:t>
            </a:r>
            <a:r>
              <a:rPr lang="en-US" sz="1800" dirty="0" smtClean="0"/>
              <a:t> </a:t>
            </a:r>
            <a:r>
              <a:rPr lang="en-US" sz="1800" dirty="0" err="1" smtClean="0"/>
              <a:t>terhubung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benar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switch lain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konfigurasi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kompatibel</a:t>
            </a:r>
            <a:r>
              <a:rPr lang="en-US" sz="1800" dirty="0" smtClean="0"/>
              <a:t>, </a:t>
            </a:r>
            <a:r>
              <a:rPr lang="en-US" sz="1800" dirty="0" err="1" smtClean="0"/>
              <a:t>itulah</a:t>
            </a:r>
            <a:r>
              <a:rPr lang="en-US" sz="1800" dirty="0" smtClean="0"/>
              <a:t> </a:t>
            </a:r>
            <a:r>
              <a:rPr lang="en-US" sz="1800" dirty="0" err="1" smtClean="0"/>
              <a:t>sebabnya</a:t>
            </a:r>
            <a:r>
              <a:rPr lang="en-US" sz="1800" dirty="0" smtClean="0"/>
              <a:t> </a:t>
            </a:r>
            <a:r>
              <a:rPr lang="en-US" sz="1800" dirty="0" err="1" smtClean="0"/>
              <a:t>mengapa</a:t>
            </a:r>
            <a:r>
              <a:rPr lang="en-US" sz="1800" dirty="0" smtClean="0"/>
              <a:t> </a:t>
            </a:r>
            <a:r>
              <a:rPr lang="en-US" sz="1800" dirty="0" err="1" smtClean="0"/>
              <a:t>saluran</a:t>
            </a:r>
            <a:r>
              <a:rPr lang="en-US" sz="1800" dirty="0" smtClean="0"/>
              <a:t> port </a:t>
            </a:r>
            <a:r>
              <a:rPr lang="en-US" sz="1800" dirty="0" err="1" smtClean="0"/>
              <a:t>dikatakan</a:t>
            </a:r>
            <a:r>
              <a:rPr lang="en-US" sz="1800" dirty="0" smtClean="0"/>
              <a:t> </a:t>
            </a:r>
            <a:r>
              <a:rPr lang="en-US" sz="1800" dirty="0" err="1" smtClean="0"/>
              <a:t>sedang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2" y="1129651"/>
            <a:ext cx="6893055" cy="402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7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anggota</a:t>
            </a:r>
            <a:r>
              <a:rPr lang="en-US" sz="1800" dirty="0" smtClean="0"/>
              <a:t> </a:t>
            </a:r>
            <a:r>
              <a:rPr lang="en-US" sz="1800" dirty="0" err="1" smtClean="0"/>
              <a:t>antarmuka</a:t>
            </a:r>
            <a:r>
              <a:rPr lang="en-US" sz="1800" dirty="0" smtClean="0"/>
              <a:t> </a:t>
            </a:r>
            <a:r>
              <a:rPr lang="en-US" sz="1800" dirty="0" err="1" smtClean="0"/>
              <a:t>fisik</a:t>
            </a:r>
            <a:r>
              <a:rPr lang="en-US" sz="1800" dirty="0" smtClean="0"/>
              <a:t> </a:t>
            </a:r>
            <a:r>
              <a:rPr lang="en-US" sz="1800" dirty="0" err="1" smtClean="0"/>
              <a:t>bundel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, </a:t>
            </a:r>
            <a:r>
              <a:rPr lang="en-US" sz="1800" dirty="0" err="1" smtClean="0"/>
              <a:t>perintah</a:t>
            </a:r>
            <a:r>
              <a:rPr lang="en-US" sz="1800" dirty="0" smtClean="0"/>
              <a:t> show interfaces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memberikan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</a:t>
            </a:r>
            <a:r>
              <a:rPr lang="en-US" sz="1800" dirty="0" err="1" smtClean="0"/>
              <a:t>tentang</a:t>
            </a:r>
            <a:r>
              <a:rPr lang="en-US" sz="1800" dirty="0" smtClean="0"/>
              <a:t> </a:t>
            </a:r>
            <a:r>
              <a:rPr lang="en-US" sz="1800" dirty="0" err="1" smtClean="0"/>
              <a:t>peran</a:t>
            </a:r>
            <a:r>
              <a:rPr lang="en-US" sz="1800" dirty="0" smtClean="0"/>
              <a:t> </a:t>
            </a:r>
            <a:r>
              <a:rPr lang="en-US" sz="1800" dirty="0" err="1" smtClean="0"/>
              <a:t>antarmuka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, 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ditunjukkan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Gambar</a:t>
            </a:r>
            <a:r>
              <a:rPr lang="en-US" sz="1800" dirty="0" smtClean="0"/>
              <a:t> 4. </a:t>
            </a:r>
            <a:r>
              <a:rPr lang="en-US" sz="1800" dirty="0" err="1" smtClean="0"/>
              <a:t>Antarmuka</a:t>
            </a:r>
            <a:r>
              <a:rPr lang="en-US" sz="1800" dirty="0" smtClean="0"/>
              <a:t> FastEthernet0 / 1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bagian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bundel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 1. </a:t>
            </a:r>
            <a:r>
              <a:rPr lang="en-US" sz="1800" dirty="0" err="1" smtClean="0"/>
              <a:t>Protokol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EtherChannel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LACP.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6" y="870664"/>
            <a:ext cx="7100003" cy="417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607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</dc:creator>
  <cp:lastModifiedBy>ARMAN</cp:lastModifiedBy>
  <cp:revision>11</cp:revision>
  <dcterms:created xsi:type="dcterms:W3CDTF">2019-10-04T00:40:42Z</dcterms:created>
  <dcterms:modified xsi:type="dcterms:W3CDTF">2019-10-04T02:29:03Z</dcterms:modified>
</cp:coreProperties>
</file>