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6E87-7CB6-4225-BC43-77A7B1364F8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164B-9F97-4153-B161-72436284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7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6E87-7CB6-4225-BC43-77A7B1364F8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164B-9F97-4153-B161-72436284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5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6E87-7CB6-4225-BC43-77A7B1364F8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164B-9F97-4153-B161-72436284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3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6E87-7CB6-4225-BC43-77A7B1364F8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164B-9F97-4153-B161-72436284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9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6E87-7CB6-4225-BC43-77A7B1364F8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164B-9F97-4153-B161-72436284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7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6E87-7CB6-4225-BC43-77A7B1364F8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164B-9F97-4153-B161-72436284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4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6E87-7CB6-4225-BC43-77A7B1364F8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164B-9F97-4153-B161-72436284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4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6E87-7CB6-4225-BC43-77A7B1364F8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164B-9F97-4153-B161-72436284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5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6E87-7CB6-4225-BC43-77A7B1364F8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164B-9F97-4153-B161-72436284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9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6E87-7CB6-4225-BC43-77A7B1364F8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164B-9F97-4153-B161-72436284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5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6E87-7CB6-4225-BC43-77A7B1364F8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B164B-9F97-4153-B161-72436284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6E87-7CB6-4225-BC43-77A7B1364F8B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B164B-9F97-4153-B161-72436284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4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a-IR" dirty="0" smtClean="0">
                <a:cs typeface="B Titr" panose="00000700000000000000" pitchFamily="2" charset="-78"/>
              </a:rPr>
              <a:t>جزیره کامپیوتر</a:t>
            </a:r>
            <a:r>
              <a:rPr lang="en-US" dirty="0" smtClean="0">
                <a:cs typeface="B Titr" panose="00000700000000000000" pitchFamily="2" charset="-78"/>
              </a:rPr>
              <a:t/>
            </a:r>
            <a:br>
              <a:rPr lang="en-US" dirty="0" smtClean="0">
                <a:cs typeface="B Titr" panose="00000700000000000000" pitchFamily="2" charset="-78"/>
              </a:rPr>
            </a:br>
            <a:r>
              <a:rPr lang="fa-IR" dirty="0" smtClean="0">
                <a:cs typeface="B Titr" panose="00000700000000000000" pitchFamily="2" charset="-78"/>
              </a:rPr>
              <a:t/>
            </a:r>
            <a:br>
              <a:rPr lang="fa-IR" dirty="0" smtClean="0">
                <a:cs typeface="B Titr" panose="00000700000000000000" pitchFamily="2" charset="-78"/>
              </a:rPr>
            </a:br>
            <a:r>
              <a:rPr lang="en-US" dirty="0" smtClean="0">
                <a:cs typeface="B Titr" panose="00000700000000000000" pitchFamily="2" charset="-78"/>
              </a:rPr>
              <a:t>Computer Island</a:t>
            </a:r>
            <a:endParaRPr lang="en-US" dirty="0">
              <a:cs typeface="B Titr" panose="000007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54"/>
            <a:ext cx="12192000" cy="684554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52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440" y="651257"/>
            <a:ext cx="6419088" cy="2046223"/>
          </a:xfrm>
        </p:spPr>
        <p:txBody>
          <a:bodyPr>
            <a:noAutofit/>
          </a:bodyPr>
          <a:lstStyle/>
          <a:p>
            <a:pPr rtl="1"/>
            <a:r>
              <a:rPr lang="fa-IR" sz="5400" dirty="0" smtClean="0">
                <a:cs typeface="B Titr" panose="00000700000000000000" pitchFamily="2" charset="-78"/>
              </a:rPr>
              <a:t>جزیره کامپیوتر</a:t>
            </a:r>
          </a:p>
          <a:p>
            <a:r>
              <a:rPr lang="en-US" sz="5400" b="1" i="1" dirty="0" smtClean="0">
                <a:cs typeface="B Titr" panose="00000700000000000000" pitchFamily="2" charset="-78"/>
              </a:rPr>
              <a:t>Computer Island</a:t>
            </a:r>
            <a:endParaRPr lang="en-US" sz="5400" b="1" i="1" dirty="0">
              <a:cs typeface="B Titr" panose="00000700000000000000" pitchFamily="2" charset="-78"/>
            </a:endParaRPr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2776728" y="5183633"/>
            <a:ext cx="6419088" cy="1189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5400" dirty="0" smtClean="0">
                <a:cs typeface="B Titr" panose="00000700000000000000" pitchFamily="2" charset="-78"/>
              </a:rPr>
              <a:t>آرمان یعقوبی</a:t>
            </a:r>
          </a:p>
        </p:txBody>
      </p:sp>
    </p:spTree>
    <p:extLst>
      <p:ext uri="{BB962C8B-B14F-4D97-AF65-F5344CB8AC3E}">
        <p14:creationId xmlns:p14="http://schemas.microsoft.com/office/powerpoint/2010/main" val="47490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a-IR" dirty="0" smtClean="0">
                <a:cs typeface="B Titr" panose="00000700000000000000" pitchFamily="2" charset="-78"/>
              </a:rPr>
              <a:t>جزیره کامپیوتر</a:t>
            </a:r>
            <a:r>
              <a:rPr lang="en-US" dirty="0" smtClean="0">
                <a:cs typeface="B Titr" panose="00000700000000000000" pitchFamily="2" charset="-78"/>
              </a:rPr>
              <a:t/>
            </a:r>
            <a:br>
              <a:rPr lang="en-US" dirty="0" smtClean="0">
                <a:cs typeface="B Titr" panose="00000700000000000000" pitchFamily="2" charset="-78"/>
              </a:rPr>
            </a:br>
            <a:r>
              <a:rPr lang="fa-IR" dirty="0" smtClean="0">
                <a:cs typeface="B Titr" panose="00000700000000000000" pitchFamily="2" charset="-78"/>
              </a:rPr>
              <a:t/>
            </a:r>
            <a:br>
              <a:rPr lang="fa-IR" dirty="0" smtClean="0">
                <a:cs typeface="B Titr" panose="00000700000000000000" pitchFamily="2" charset="-78"/>
              </a:rPr>
            </a:br>
            <a:r>
              <a:rPr lang="en-US" dirty="0" smtClean="0">
                <a:cs typeface="B Titr" panose="00000700000000000000" pitchFamily="2" charset="-78"/>
              </a:rPr>
              <a:t>Computer Island</a:t>
            </a:r>
            <a:endParaRPr lang="en-US" dirty="0">
              <a:cs typeface="B Titr" panose="000007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54"/>
            <a:ext cx="12192000" cy="684554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52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65760" y="395225"/>
            <a:ext cx="7269480" cy="1113535"/>
          </a:xfrm>
        </p:spPr>
        <p:txBody>
          <a:bodyPr>
            <a:noAutofit/>
          </a:bodyPr>
          <a:lstStyle/>
          <a:p>
            <a:pPr rtl="1"/>
            <a:r>
              <a:rPr lang="fa-IR" sz="5400" dirty="0" smtClean="0">
                <a:cs typeface="B Titr" panose="00000700000000000000" pitchFamily="2" charset="-78"/>
              </a:rPr>
              <a:t>بالاخره چه جوریِ این پروژه؟</a:t>
            </a:r>
            <a:endParaRPr lang="fa-IR" sz="5400" dirty="0" smtClean="0">
              <a:cs typeface="B Mitra" panose="00000400000000000000" pitchFamily="2" charset="-78"/>
            </a:endParaRPr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365760" y="1655064"/>
            <a:ext cx="6419088" cy="4672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 rtl="1">
              <a:buFontTx/>
              <a:buChar char="-"/>
            </a:pPr>
            <a:endParaRPr lang="fa-IR" sz="4400" dirty="0" smtClean="0">
              <a:cs typeface="B Mitra" panose="00000400000000000000" pitchFamily="2" charset="-78"/>
            </a:endParaRPr>
          </a:p>
        </p:txBody>
      </p:sp>
      <p:sp>
        <p:nvSpPr>
          <p:cNvPr id="8" name="Subtitle 4"/>
          <p:cNvSpPr txBox="1">
            <a:spLocks/>
          </p:cNvSpPr>
          <p:nvPr/>
        </p:nvSpPr>
        <p:spPr>
          <a:xfrm>
            <a:off x="365760" y="1779524"/>
            <a:ext cx="6729984" cy="2840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 rtl="1">
              <a:buFontTx/>
              <a:buChar char="-"/>
            </a:pPr>
            <a:r>
              <a:rPr lang="fa-IR" sz="4400" dirty="0" smtClean="0">
                <a:cs typeface="B Mitra" panose="00000400000000000000" pitchFamily="2" charset="-78"/>
              </a:rPr>
              <a:t>اگه قبول شدین، اون مدرسه سؤال های خفنی ازتون می پرسه</a:t>
            </a:r>
          </a:p>
          <a:p>
            <a:pPr marL="571500" indent="-571500" algn="just" rtl="1">
              <a:buFontTx/>
              <a:buChar char="-"/>
            </a:pPr>
            <a:r>
              <a:rPr lang="fa-IR" sz="4400" dirty="0" smtClean="0">
                <a:cs typeface="B Mitra" panose="00000400000000000000" pitchFamily="2" charset="-78"/>
              </a:rPr>
              <a:t>اونجا پروژه نویسی یا بازی های کوچک ریاضیاتی دارین</a:t>
            </a:r>
          </a:p>
        </p:txBody>
      </p:sp>
    </p:spTree>
    <p:extLst>
      <p:ext uri="{BB962C8B-B14F-4D97-AF65-F5344CB8AC3E}">
        <p14:creationId xmlns:p14="http://schemas.microsoft.com/office/powerpoint/2010/main" val="2831801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a-IR" dirty="0" smtClean="0">
                <a:cs typeface="B Titr" panose="00000700000000000000" pitchFamily="2" charset="-78"/>
              </a:rPr>
              <a:t>جزیره کامپیوتر</a:t>
            </a:r>
            <a:r>
              <a:rPr lang="en-US" dirty="0" smtClean="0">
                <a:cs typeface="B Titr" panose="00000700000000000000" pitchFamily="2" charset="-78"/>
              </a:rPr>
              <a:t/>
            </a:r>
            <a:br>
              <a:rPr lang="en-US" dirty="0" smtClean="0">
                <a:cs typeface="B Titr" panose="00000700000000000000" pitchFamily="2" charset="-78"/>
              </a:rPr>
            </a:br>
            <a:r>
              <a:rPr lang="fa-IR" dirty="0" smtClean="0">
                <a:cs typeface="B Titr" panose="00000700000000000000" pitchFamily="2" charset="-78"/>
              </a:rPr>
              <a:t/>
            </a:r>
            <a:br>
              <a:rPr lang="fa-IR" dirty="0" smtClean="0">
                <a:cs typeface="B Titr" panose="00000700000000000000" pitchFamily="2" charset="-78"/>
              </a:rPr>
            </a:br>
            <a:r>
              <a:rPr lang="en-US" dirty="0" smtClean="0">
                <a:cs typeface="B Titr" panose="00000700000000000000" pitchFamily="2" charset="-78"/>
              </a:rPr>
              <a:t>Computer Island</a:t>
            </a:r>
            <a:endParaRPr lang="en-US" dirty="0">
              <a:cs typeface="B Titr" panose="000007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54"/>
            <a:ext cx="12192000" cy="684554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52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65760" y="395225"/>
            <a:ext cx="7269480" cy="1113535"/>
          </a:xfrm>
        </p:spPr>
        <p:txBody>
          <a:bodyPr>
            <a:noAutofit/>
          </a:bodyPr>
          <a:lstStyle/>
          <a:p>
            <a:pPr rtl="1"/>
            <a:r>
              <a:rPr lang="fa-IR" sz="5400" dirty="0" smtClean="0">
                <a:cs typeface="B Titr" panose="00000700000000000000" pitchFamily="2" charset="-78"/>
              </a:rPr>
              <a:t>چرا اسم این پروژه </a:t>
            </a:r>
            <a:r>
              <a:rPr lang="en-US" sz="5400" dirty="0" smtClean="0">
                <a:cs typeface="B Titr" panose="00000700000000000000" pitchFamily="2" charset="-78"/>
              </a:rPr>
              <a:t>Computer Island</a:t>
            </a:r>
            <a:r>
              <a:rPr lang="fa-IR" sz="5400" dirty="0" smtClean="0">
                <a:cs typeface="B Titr" panose="00000700000000000000" pitchFamily="2" charset="-78"/>
              </a:rPr>
              <a:t>؟</a:t>
            </a:r>
            <a:endParaRPr lang="fa-IR" sz="5400" dirty="0" smtClean="0">
              <a:cs typeface="B Mitra" panose="00000400000000000000" pitchFamily="2" charset="-78"/>
            </a:endParaRPr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365760" y="1655064"/>
            <a:ext cx="6419088" cy="4672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 rtl="1">
              <a:buFontTx/>
              <a:buChar char="-"/>
            </a:pPr>
            <a:endParaRPr lang="fa-IR" sz="4400" dirty="0" smtClean="0">
              <a:cs typeface="B Mitra" panose="00000400000000000000" pitchFamily="2" charset="-78"/>
            </a:endParaRPr>
          </a:p>
        </p:txBody>
      </p:sp>
      <p:sp>
        <p:nvSpPr>
          <p:cNvPr id="8" name="Subtitle 4"/>
          <p:cNvSpPr txBox="1">
            <a:spLocks/>
          </p:cNvSpPr>
          <p:nvPr/>
        </p:nvSpPr>
        <p:spPr>
          <a:xfrm>
            <a:off x="365760" y="2465769"/>
            <a:ext cx="6729984" cy="2088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 rtl="1">
              <a:buFontTx/>
              <a:buChar char="-"/>
            </a:pPr>
            <a:r>
              <a:rPr lang="fa-IR" sz="4400" dirty="0" smtClean="0">
                <a:cs typeface="B Mitra" panose="00000400000000000000" pitchFamily="2" charset="-78"/>
              </a:rPr>
              <a:t>خب برای اینکه ماجرا ها توی یک جزیره اتفاق می افته و توی بازی هم برنامه نویسی کامپیوتر دارین</a:t>
            </a:r>
            <a:endParaRPr lang="fa-IR" sz="4400" dirty="0" smtClean="0"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3200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a-IR" dirty="0" smtClean="0">
                <a:cs typeface="B Titr" panose="00000700000000000000" pitchFamily="2" charset="-78"/>
              </a:rPr>
              <a:t>جزیره کامپیوتر</a:t>
            </a:r>
            <a:r>
              <a:rPr lang="en-US" dirty="0" smtClean="0">
                <a:cs typeface="B Titr" panose="00000700000000000000" pitchFamily="2" charset="-78"/>
              </a:rPr>
              <a:t/>
            </a:r>
            <a:br>
              <a:rPr lang="en-US" dirty="0" smtClean="0">
                <a:cs typeface="B Titr" panose="00000700000000000000" pitchFamily="2" charset="-78"/>
              </a:rPr>
            </a:br>
            <a:r>
              <a:rPr lang="fa-IR" dirty="0" smtClean="0">
                <a:cs typeface="B Titr" panose="00000700000000000000" pitchFamily="2" charset="-78"/>
              </a:rPr>
              <a:t/>
            </a:r>
            <a:br>
              <a:rPr lang="fa-IR" dirty="0" smtClean="0">
                <a:cs typeface="B Titr" panose="00000700000000000000" pitchFamily="2" charset="-78"/>
              </a:rPr>
            </a:br>
            <a:r>
              <a:rPr lang="en-US" dirty="0" smtClean="0">
                <a:cs typeface="B Titr" panose="00000700000000000000" pitchFamily="2" charset="-78"/>
              </a:rPr>
              <a:t>Computer Island</a:t>
            </a:r>
            <a:endParaRPr lang="en-US" dirty="0">
              <a:cs typeface="B Titr" panose="000007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54"/>
            <a:ext cx="12192000" cy="684554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52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65760" y="395225"/>
            <a:ext cx="8485632" cy="1113535"/>
          </a:xfrm>
        </p:spPr>
        <p:txBody>
          <a:bodyPr>
            <a:noAutofit/>
          </a:bodyPr>
          <a:lstStyle/>
          <a:p>
            <a:pPr rtl="1"/>
            <a:r>
              <a:rPr lang="fa-IR" sz="5400" dirty="0" smtClean="0">
                <a:cs typeface="B Titr" panose="00000700000000000000" pitchFamily="2" charset="-78"/>
              </a:rPr>
              <a:t>چه نرم افزارهایی داره این پروژه؟</a:t>
            </a:r>
            <a:endParaRPr lang="fa-IR" sz="5400" dirty="0" smtClean="0">
              <a:cs typeface="B Mitra" panose="00000400000000000000" pitchFamily="2" charset="-78"/>
            </a:endParaRPr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365760" y="1655064"/>
            <a:ext cx="6419088" cy="4672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 rtl="1">
              <a:buFontTx/>
              <a:buChar char="-"/>
            </a:pPr>
            <a:endParaRPr lang="fa-IR" sz="4400" dirty="0" smtClean="0">
              <a:cs typeface="B Mitra" panose="00000400000000000000" pitchFamily="2" charset="-78"/>
            </a:endParaRPr>
          </a:p>
        </p:txBody>
      </p:sp>
      <p:sp>
        <p:nvSpPr>
          <p:cNvPr id="8" name="Subtitle 4"/>
          <p:cNvSpPr txBox="1">
            <a:spLocks/>
          </p:cNvSpPr>
          <p:nvPr/>
        </p:nvSpPr>
        <p:spPr>
          <a:xfrm>
            <a:off x="365760" y="1779524"/>
            <a:ext cx="6729984" cy="24575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 rtl="1">
              <a:buFontTx/>
              <a:buChar char="-"/>
            </a:pPr>
            <a:r>
              <a:rPr lang="fa-IR" sz="4400" dirty="0" smtClean="0">
                <a:cs typeface="B Mitra" panose="00000400000000000000" pitchFamily="2" charset="-78"/>
              </a:rPr>
              <a:t>نرم افزار اصلی ما </a:t>
            </a:r>
            <a:r>
              <a:rPr lang="en-US" sz="4400" dirty="0" err="1" smtClean="0">
                <a:cs typeface="B Mitra" panose="00000400000000000000" pitchFamily="2" charset="-78"/>
              </a:rPr>
              <a:t>Pyton</a:t>
            </a:r>
            <a:endParaRPr lang="fa-IR" sz="4400" dirty="0" smtClean="0">
              <a:cs typeface="B Mitra" panose="00000400000000000000" pitchFamily="2" charset="-78"/>
            </a:endParaRPr>
          </a:p>
          <a:p>
            <a:pPr marL="571500" indent="-571500" algn="just" rtl="1">
              <a:buFontTx/>
              <a:buChar char="-"/>
            </a:pPr>
            <a:r>
              <a:rPr lang="fa-IR" sz="4400" dirty="0" smtClean="0">
                <a:cs typeface="B Mitra" panose="00000400000000000000" pitchFamily="2" charset="-78"/>
              </a:rPr>
              <a:t>کتاب خونه ی </a:t>
            </a:r>
            <a:r>
              <a:rPr lang="en-US" sz="4400" dirty="0" err="1" smtClean="0">
                <a:cs typeface="B Mitra" panose="00000400000000000000" pitchFamily="2" charset="-78"/>
              </a:rPr>
              <a:t>Pygame</a:t>
            </a:r>
            <a:endParaRPr lang="fa-IR" sz="4400" dirty="0" smtClean="0">
              <a:cs typeface="B Mitra" panose="00000400000000000000" pitchFamily="2" charset="-78"/>
            </a:endParaRPr>
          </a:p>
          <a:p>
            <a:pPr marL="571500" indent="-571500" algn="just" rtl="1">
              <a:buFontTx/>
              <a:buChar char="-"/>
            </a:pPr>
            <a:r>
              <a:rPr lang="fa-IR" sz="4400" dirty="0" smtClean="0">
                <a:cs typeface="B Mitra" panose="00000400000000000000" pitchFamily="2" charset="-78"/>
              </a:rPr>
              <a:t>نرم افزار </a:t>
            </a:r>
            <a:r>
              <a:rPr lang="en-US" sz="4400" dirty="0" smtClean="0">
                <a:cs typeface="B Mitra" panose="00000400000000000000" pitchFamily="2" charset="-78"/>
              </a:rPr>
              <a:t>Bash</a:t>
            </a:r>
            <a:r>
              <a:rPr lang="fa-IR" sz="4400" dirty="0" smtClean="0">
                <a:cs typeface="B Mitra" panose="00000400000000000000" pitchFamily="2" charset="-78"/>
              </a:rPr>
              <a:t> برای تسترِ</a:t>
            </a:r>
          </a:p>
          <a:p>
            <a:pPr marL="571500" indent="-571500" algn="just" rtl="1">
              <a:buFontTx/>
              <a:buChar char="-"/>
            </a:pPr>
            <a:endParaRPr lang="fa-IR" sz="4400" dirty="0" smtClean="0"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79503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a-IR" dirty="0" smtClean="0">
                <a:cs typeface="B Titr" panose="00000700000000000000" pitchFamily="2" charset="-78"/>
              </a:rPr>
              <a:t>جزیره کامپیوتر</a:t>
            </a:r>
            <a:r>
              <a:rPr lang="en-US" dirty="0" smtClean="0">
                <a:cs typeface="B Titr" panose="00000700000000000000" pitchFamily="2" charset="-78"/>
              </a:rPr>
              <a:t/>
            </a:r>
            <a:br>
              <a:rPr lang="en-US" dirty="0" smtClean="0">
                <a:cs typeface="B Titr" panose="00000700000000000000" pitchFamily="2" charset="-78"/>
              </a:rPr>
            </a:br>
            <a:r>
              <a:rPr lang="fa-IR" dirty="0" smtClean="0">
                <a:cs typeface="B Titr" panose="00000700000000000000" pitchFamily="2" charset="-78"/>
              </a:rPr>
              <a:t/>
            </a:r>
            <a:br>
              <a:rPr lang="fa-IR" dirty="0" smtClean="0">
                <a:cs typeface="B Titr" panose="00000700000000000000" pitchFamily="2" charset="-78"/>
              </a:rPr>
            </a:br>
            <a:r>
              <a:rPr lang="en-US" dirty="0" smtClean="0">
                <a:cs typeface="B Titr" panose="00000700000000000000" pitchFamily="2" charset="-78"/>
              </a:rPr>
              <a:t>Computer Island</a:t>
            </a:r>
            <a:endParaRPr lang="en-US" dirty="0">
              <a:cs typeface="B Titr" panose="000007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54"/>
            <a:ext cx="12192000" cy="684554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52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65760" y="395225"/>
            <a:ext cx="7269480" cy="1113535"/>
          </a:xfrm>
        </p:spPr>
        <p:txBody>
          <a:bodyPr>
            <a:noAutofit/>
          </a:bodyPr>
          <a:lstStyle/>
          <a:p>
            <a:pPr rtl="1"/>
            <a:r>
              <a:rPr lang="fa-IR" sz="5400" dirty="0" smtClean="0">
                <a:cs typeface="B Titr" panose="00000700000000000000" pitchFamily="2" charset="-78"/>
              </a:rPr>
              <a:t>الآن دارم چکاری می کنم توی این پروژه؟</a:t>
            </a:r>
            <a:endParaRPr lang="fa-IR" sz="5400" dirty="0" smtClean="0">
              <a:cs typeface="B Mitra" panose="00000400000000000000" pitchFamily="2" charset="-78"/>
            </a:endParaRPr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365760" y="1655064"/>
            <a:ext cx="6419088" cy="4672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 rtl="1">
              <a:buFontTx/>
              <a:buChar char="-"/>
            </a:pPr>
            <a:endParaRPr lang="fa-IR" sz="4400" dirty="0" smtClean="0">
              <a:cs typeface="B Mitra" panose="00000400000000000000" pitchFamily="2" charset="-78"/>
            </a:endParaRPr>
          </a:p>
        </p:txBody>
      </p:sp>
      <p:sp>
        <p:nvSpPr>
          <p:cNvPr id="8" name="Subtitle 4"/>
          <p:cNvSpPr txBox="1">
            <a:spLocks/>
          </p:cNvSpPr>
          <p:nvPr/>
        </p:nvSpPr>
        <p:spPr>
          <a:xfrm>
            <a:off x="365760" y="2167033"/>
            <a:ext cx="6729984" cy="39685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 rtl="1">
              <a:buFontTx/>
              <a:buChar char="-"/>
            </a:pPr>
            <a:r>
              <a:rPr lang="fa-IR" sz="4400" dirty="0" smtClean="0">
                <a:cs typeface="B Mitra" panose="00000400000000000000" pitchFamily="2" charset="-78"/>
              </a:rPr>
              <a:t>یک سری از سؤالاتی که باید حل کنین رو طراحی کرده ام</a:t>
            </a:r>
          </a:p>
          <a:p>
            <a:pPr marL="571500" indent="-571500" algn="just" rtl="1">
              <a:buFontTx/>
              <a:buChar char="-"/>
            </a:pPr>
            <a:r>
              <a:rPr lang="en-US" sz="4400" dirty="0" err="1" smtClean="0">
                <a:cs typeface="B Mitra" panose="00000400000000000000" pitchFamily="2" charset="-78"/>
              </a:rPr>
              <a:t>Pygame</a:t>
            </a:r>
            <a:r>
              <a:rPr lang="fa-IR" sz="4400" dirty="0">
                <a:cs typeface="B Mitra" panose="00000400000000000000" pitchFamily="2" charset="-78"/>
              </a:rPr>
              <a:t> </a:t>
            </a:r>
            <a:r>
              <a:rPr lang="fa-IR" sz="4400" dirty="0" smtClean="0">
                <a:cs typeface="B Mitra" panose="00000400000000000000" pitchFamily="2" charset="-78"/>
              </a:rPr>
              <a:t>رو دارم کاملتر یاد می گیرم</a:t>
            </a:r>
            <a:endParaRPr lang="fa-IR" sz="4400" dirty="0" smtClean="0">
              <a:cs typeface="B Mitra" panose="00000400000000000000" pitchFamily="2" charset="-78"/>
            </a:endParaRPr>
          </a:p>
          <a:p>
            <a:pPr marL="571500" indent="-571500" algn="just" rtl="1">
              <a:buFontTx/>
              <a:buChar char="-"/>
            </a:pPr>
            <a:r>
              <a:rPr lang="fa-IR" sz="4400" dirty="0" smtClean="0">
                <a:cs typeface="B Mitra" panose="00000400000000000000" pitchFamily="2" charset="-78"/>
              </a:rPr>
              <a:t>دارم ورژن های متفاوتی ازش می سازم تا به ورژن مورد نظرم برسم</a:t>
            </a:r>
            <a:endParaRPr lang="fa-IR" sz="4400" dirty="0" smtClean="0">
              <a:cs typeface="B Mitra" panose="00000400000000000000" pitchFamily="2" charset="-78"/>
            </a:endParaRPr>
          </a:p>
          <a:p>
            <a:pPr marL="571500" indent="-571500" algn="just" rtl="1">
              <a:buFontTx/>
              <a:buChar char="-"/>
            </a:pPr>
            <a:endParaRPr lang="fa-IR" sz="4400" dirty="0" smtClean="0"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52710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a-IR" dirty="0" smtClean="0">
                <a:cs typeface="B Titr" panose="00000700000000000000" pitchFamily="2" charset="-78"/>
              </a:rPr>
              <a:t>جزیره کامپیوتر</a:t>
            </a:r>
            <a:r>
              <a:rPr lang="en-US" dirty="0" smtClean="0">
                <a:cs typeface="B Titr" panose="00000700000000000000" pitchFamily="2" charset="-78"/>
              </a:rPr>
              <a:t/>
            </a:r>
            <a:br>
              <a:rPr lang="en-US" dirty="0" smtClean="0">
                <a:cs typeface="B Titr" panose="00000700000000000000" pitchFamily="2" charset="-78"/>
              </a:rPr>
            </a:br>
            <a:r>
              <a:rPr lang="fa-IR" dirty="0" smtClean="0">
                <a:cs typeface="B Titr" panose="00000700000000000000" pitchFamily="2" charset="-78"/>
              </a:rPr>
              <a:t/>
            </a:r>
            <a:br>
              <a:rPr lang="fa-IR" dirty="0" smtClean="0">
                <a:cs typeface="B Titr" panose="00000700000000000000" pitchFamily="2" charset="-78"/>
              </a:rPr>
            </a:br>
            <a:r>
              <a:rPr lang="en-US" dirty="0" smtClean="0">
                <a:cs typeface="B Titr" panose="00000700000000000000" pitchFamily="2" charset="-78"/>
              </a:rPr>
              <a:t>Computer Island</a:t>
            </a:r>
            <a:endParaRPr lang="en-US" dirty="0">
              <a:cs typeface="B Titr" panose="000007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54"/>
            <a:ext cx="12192000" cy="684554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52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58438" y="2805686"/>
            <a:ext cx="2543530" cy="2667372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-109728" y="1637287"/>
            <a:ext cx="6419088" cy="1168399"/>
          </a:xfrm>
        </p:spPr>
        <p:txBody>
          <a:bodyPr>
            <a:noAutofit/>
          </a:bodyPr>
          <a:lstStyle/>
          <a:p>
            <a:pPr rtl="1"/>
            <a:r>
              <a:rPr lang="fa-IR" sz="5400" dirty="0" smtClean="0">
                <a:cs typeface="B Titr" panose="00000700000000000000" pitchFamily="2" charset="-78"/>
              </a:rPr>
              <a:t>ممنون از توجهتون</a:t>
            </a:r>
          </a:p>
          <a:p>
            <a:pPr rtl="1"/>
            <a:endParaRPr lang="fa-IR" sz="5400" dirty="0" smtClean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33391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a-IR" dirty="0" smtClean="0">
                <a:cs typeface="B Titr" panose="00000700000000000000" pitchFamily="2" charset="-78"/>
              </a:rPr>
              <a:t>جزیره کامپیوتر</a:t>
            </a:r>
            <a:r>
              <a:rPr lang="en-US" dirty="0" smtClean="0">
                <a:cs typeface="B Titr" panose="00000700000000000000" pitchFamily="2" charset="-78"/>
              </a:rPr>
              <a:t/>
            </a:r>
            <a:br>
              <a:rPr lang="en-US" dirty="0" smtClean="0">
                <a:cs typeface="B Titr" panose="00000700000000000000" pitchFamily="2" charset="-78"/>
              </a:rPr>
            </a:br>
            <a:r>
              <a:rPr lang="fa-IR" dirty="0" smtClean="0">
                <a:cs typeface="B Titr" panose="00000700000000000000" pitchFamily="2" charset="-78"/>
              </a:rPr>
              <a:t/>
            </a:r>
            <a:br>
              <a:rPr lang="fa-IR" dirty="0" smtClean="0">
                <a:cs typeface="B Titr" panose="00000700000000000000" pitchFamily="2" charset="-78"/>
              </a:rPr>
            </a:br>
            <a:r>
              <a:rPr lang="en-US" dirty="0" smtClean="0">
                <a:cs typeface="B Titr" panose="00000700000000000000" pitchFamily="2" charset="-78"/>
              </a:rPr>
              <a:t>Computer Island</a:t>
            </a:r>
            <a:endParaRPr lang="en-US" dirty="0">
              <a:cs typeface="B Titr" panose="000007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54"/>
            <a:ext cx="12192000" cy="684554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52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440" y="651257"/>
            <a:ext cx="6419088" cy="1104391"/>
          </a:xfrm>
        </p:spPr>
        <p:txBody>
          <a:bodyPr>
            <a:noAutofit/>
          </a:bodyPr>
          <a:lstStyle/>
          <a:p>
            <a:r>
              <a:rPr lang="fa-IR" sz="5400" dirty="0" smtClean="0">
                <a:cs typeface="B Titr" panose="00000700000000000000" pitchFamily="2" charset="-78"/>
              </a:rPr>
              <a:t>پروژه ی من چیه؟</a:t>
            </a:r>
          </a:p>
        </p:txBody>
      </p:sp>
      <p:sp>
        <p:nvSpPr>
          <p:cNvPr id="2" name="Rectangle 1"/>
          <p:cNvSpPr/>
          <p:nvPr/>
        </p:nvSpPr>
        <p:spPr>
          <a:xfrm>
            <a:off x="502920" y="2371781"/>
            <a:ext cx="57607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4400" b="1" i="1" dirty="0">
                <a:cs typeface="B Mitra" panose="00000400000000000000" pitchFamily="2" charset="-78"/>
              </a:rPr>
              <a:t> یک بازی برنامه </a:t>
            </a:r>
            <a:r>
              <a:rPr lang="fa-IR" sz="4400" b="1" i="1" dirty="0" smtClean="0">
                <a:cs typeface="B Mitra" panose="00000400000000000000" pitchFamily="2" charset="-78"/>
              </a:rPr>
              <a:t>نویسیِ خفنِ</a:t>
            </a:r>
            <a:endParaRPr lang="en-US" sz="4400" b="1" i="1" dirty="0"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0310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a-IR" dirty="0" smtClean="0">
                <a:cs typeface="B Titr" panose="00000700000000000000" pitchFamily="2" charset="-78"/>
              </a:rPr>
              <a:t>جزیره کامپیوتر</a:t>
            </a:r>
            <a:r>
              <a:rPr lang="en-US" dirty="0" smtClean="0">
                <a:cs typeface="B Titr" panose="00000700000000000000" pitchFamily="2" charset="-78"/>
              </a:rPr>
              <a:t/>
            </a:r>
            <a:br>
              <a:rPr lang="en-US" dirty="0" smtClean="0">
                <a:cs typeface="B Titr" panose="00000700000000000000" pitchFamily="2" charset="-78"/>
              </a:rPr>
            </a:br>
            <a:r>
              <a:rPr lang="fa-IR" dirty="0" smtClean="0">
                <a:cs typeface="B Titr" panose="00000700000000000000" pitchFamily="2" charset="-78"/>
              </a:rPr>
              <a:t/>
            </a:r>
            <a:br>
              <a:rPr lang="fa-IR" dirty="0" smtClean="0">
                <a:cs typeface="B Titr" panose="00000700000000000000" pitchFamily="2" charset="-78"/>
              </a:rPr>
            </a:br>
            <a:r>
              <a:rPr lang="en-US" dirty="0" smtClean="0">
                <a:cs typeface="B Titr" panose="00000700000000000000" pitchFamily="2" charset="-78"/>
              </a:rPr>
              <a:t>Computer Island</a:t>
            </a:r>
            <a:endParaRPr lang="en-US" dirty="0">
              <a:cs typeface="B Titr" panose="000007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54"/>
            <a:ext cx="12192000" cy="684554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52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65760" y="395225"/>
            <a:ext cx="6419088" cy="1022095"/>
          </a:xfrm>
        </p:spPr>
        <p:txBody>
          <a:bodyPr>
            <a:noAutofit/>
          </a:bodyPr>
          <a:lstStyle/>
          <a:p>
            <a:pPr rtl="1"/>
            <a:r>
              <a:rPr lang="fa-IR" sz="5400" dirty="0" smtClean="0">
                <a:cs typeface="B Titr" panose="00000700000000000000" pitchFamily="2" charset="-78"/>
              </a:rPr>
              <a:t>چرا این پروژه؟</a:t>
            </a:r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365760" y="1770030"/>
            <a:ext cx="6419088" cy="26426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sz="4400" dirty="0" smtClean="0">
                <a:cs typeface="B Mitra" panose="00000400000000000000" pitchFamily="2" charset="-78"/>
              </a:rPr>
              <a:t>چون:</a:t>
            </a:r>
          </a:p>
          <a:p>
            <a:pPr algn="just" rtl="1"/>
            <a:r>
              <a:rPr lang="fa-IR" sz="4400" dirty="0" smtClean="0">
                <a:cs typeface="B Mitra" panose="00000400000000000000" pitchFamily="2" charset="-78"/>
              </a:rPr>
              <a:t>اغلب همکلاسی های هفتمم توی فهم موضوع و سؤالات خیلی خوب بودن ولی در کد نویسی قوی نبودن</a:t>
            </a:r>
            <a:endParaRPr lang="fa-IR" sz="4400" dirty="0" smtClean="0"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8678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a-IR" dirty="0" smtClean="0">
                <a:cs typeface="B Titr" panose="00000700000000000000" pitchFamily="2" charset="-78"/>
              </a:rPr>
              <a:t>جزیره کامپیوتر</a:t>
            </a:r>
            <a:r>
              <a:rPr lang="en-US" dirty="0" smtClean="0">
                <a:cs typeface="B Titr" panose="00000700000000000000" pitchFamily="2" charset="-78"/>
              </a:rPr>
              <a:t/>
            </a:r>
            <a:br>
              <a:rPr lang="en-US" dirty="0" smtClean="0">
                <a:cs typeface="B Titr" panose="00000700000000000000" pitchFamily="2" charset="-78"/>
              </a:rPr>
            </a:br>
            <a:r>
              <a:rPr lang="fa-IR" dirty="0" smtClean="0">
                <a:cs typeface="B Titr" panose="00000700000000000000" pitchFamily="2" charset="-78"/>
              </a:rPr>
              <a:t/>
            </a:r>
            <a:br>
              <a:rPr lang="fa-IR" dirty="0" smtClean="0">
                <a:cs typeface="B Titr" panose="00000700000000000000" pitchFamily="2" charset="-78"/>
              </a:rPr>
            </a:br>
            <a:r>
              <a:rPr lang="en-US" dirty="0" smtClean="0">
                <a:cs typeface="B Titr" panose="00000700000000000000" pitchFamily="2" charset="-78"/>
              </a:rPr>
              <a:t>Computer Island</a:t>
            </a:r>
            <a:endParaRPr lang="en-US" dirty="0">
              <a:cs typeface="B Titr" panose="000007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54"/>
            <a:ext cx="12192000" cy="684554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52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65760" y="395225"/>
            <a:ext cx="7178040" cy="1131823"/>
          </a:xfrm>
        </p:spPr>
        <p:txBody>
          <a:bodyPr>
            <a:noAutofit/>
          </a:bodyPr>
          <a:lstStyle/>
          <a:p>
            <a:pPr rtl="1"/>
            <a:r>
              <a:rPr lang="fa-IR" sz="5400" dirty="0" smtClean="0">
                <a:cs typeface="B Titr" panose="00000700000000000000" pitchFamily="2" charset="-78"/>
              </a:rPr>
              <a:t>چه فایده ای داره این پروژه؟</a:t>
            </a:r>
            <a:endParaRPr lang="fa-IR" sz="5400" dirty="0" smtClean="0">
              <a:cs typeface="B Mitra" panose="00000400000000000000" pitchFamily="2" charset="-78"/>
            </a:endParaRPr>
          </a:p>
          <a:p>
            <a:pPr rtl="1"/>
            <a:endParaRPr lang="en-US" sz="4800" dirty="0">
              <a:cs typeface="B Mitra" panose="00000400000000000000" pitchFamily="2" charset="-78"/>
            </a:endParaRPr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365760" y="2441448"/>
            <a:ext cx="6419088" cy="1738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/>
            <a:r>
              <a:rPr lang="fa-IR" sz="4400" dirty="0" smtClean="0">
                <a:cs typeface="B Mitra" panose="00000400000000000000" pitchFamily="2" charset="-78"/>
              </a:rPr>
              <a:t>به همه در یادگیری هر کد و دستور کمک می کنه </a:t>
            </a:r>
            <a:endParaRPr lang="fa-IR" sz="4400" dirty="0" smtClean="0"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7698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a-IR" dirty="0" smtClean="0">
                <a:cs typeface="B Titr" panose="00000700000000000000" pitchFamily="2" charset="-78"/>
              </a:rPr>
              <a:t>جزیره کامپیوتر</a:t>
            </a:r>
            <a:r>
              <a:rPr lang="en-US" dirty="0" smtClean="0">
                <a:cs typeface="B Titr" panose="00000700000000000000" pitchFamily="2" charset="-78"/>
              </a:rPr>
              <a:t/>
            </a:r>
            <a:br>
              <a:rPr lang="en-US" dirty="0" smtClean="0">
                <a:cs typeface="B Titr" panose="00000700000000000000" pitchFamily="2" charset="-78"/>
              </a:rPr>
            </a:br>
            <a:r>
              <a:rPr lang="fa-IR" dirty="0" smtClean="0">
                <a:cs typeface="B Titr" panose="00000700000000000000" pitchFamily="2" charset="-78"/>
              </a:rPr>
              <a:t/>
            </a:r>
            <a:br>
              <a:rPr lang="fa-IR" dirty="0" smtClean="0">
                <a:cs typeface="B Titr" panose="00000700000000000000" pitchFamily="2" charset="-78"/>
              </a:rPr>
            </a:br>
            <a:r>
              <a:rPr lang="en-US" dirty="0" smtClean="0">
                <a:cs typeface="B Titr" panose="00000700000000000000" pitchFamily="2" charset="-78"/>
              </a:rPr>
              <a:t>Computer Island</a:t>
            </a:r>
            <a:endParaRPr lang="en-US" dirty="0">
              <a:cs typeface="B Titr" panose="000007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54"/>
            <a:ext cx="12192000" cy="684554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52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65760" y="395225"/>
            <a:ext cx="6419088" cy="1104391"/>
          </a:xfrm>
        </p:spPr>
        <p:txBody>
          <a:bodyPr>
            <a:noAutofit/>
          </a:bodyPr>
          <a:lstStyle/>
          <a:p>
            <a:pPr rtl="1"/>
            <a:r>
              <a:rPr lang="fa-IR" sz="5400" dirty="0" smtClean="0">
                <a:cs typeface="B Titr" panose="00000700000000000000" pitchFamily="2" charset="-78"/>
              </a:rPr>
              <a:t>مشابه داره این پروژه؟</a:t>
            </a:r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365760" y="2388239"/>
            <a:ext cx="6757416" cy="2093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Tx/>
              <a:buChar char="-"/>
            </a:pPr>
            <a:r>
              <a:rPr lang="en-US" sz="4400" dirty="0" smtClean="0">
                <a:cs typeface="B Mitra" panose="00000400000000000000" pitchFamily="2" charset="-78"/>
              </a:rPr>
              <a:t>Human Resource Machine</a:t>
            </a:r>
          </a:p>
          <a:p>
            <a:pPr marL="571500" indent="-571500" algn="just">
              <a:buFontTx/>
              <a:buChar char="-"/>
            </a:pPr>
            <a:r>
              <a:rPr lang="en-US" sz="4400" dirty="0" smtClean="0">
                <a:cs typeface="B Mitra" panose="00000400000000000000" pitchFamily="2" charset="-78"/>
              </a:rPr>
              <a:t>Code Comba</a:t>
            </a:r>
            <a:r>
              <a:rPr lang="en-US" sz="4400" dirty="0" smtClean="0">
                <a:cs typeface="B Mitra" panose="00000400000000000000" pitchFamily="2" charset="-78"/>
              </a:rPr>
              <a:t>t</a:t>
            </a:r>
            <a:endParaRPr lang="en-US" sz="4400" dirty="0" smtClean="0">
              <a:cs typeface="B Mitra" panose="00000400000000000000" pitchFamily="2" charset="-78"/>
            </a:endParaRPr>
          </a:p>
          <a:p>
            <a:pPr marL="571500" indent="-571500" algn="just">
              <a:buFontTx/>
              <a:buChar char="-"/>
            </a:pPr>
            <a:r>
              <a:rPr lang="en-US" sz="4400" dirty="0" smtClean="0">
                <a:cs typeface="B Mitra" panose="00000400000000000000" pitchFamily="2" charset="-78"/>
              </a:rPr>
              <a:t>…</a:t>
            </a:r>
            <a:endParaRPr lang="en-US" sz="4400" dirty="0" smtClean="0">
              <a:cs typeface="B Mitra" panose="00000400000000000000" pitchFamily="2" charset="-78"/>
            </a:endParaRPr>
          </a:p>
          <a:p>
            <a:pPr algn="just" rtl="1"/>
            <a:endParaRPr lang="fa-IR" sz="4400" dirty="0" smtClean="0"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7209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a-IR" dirty="0" smtClean="0">
                <a:cs typeface="B Titr" panose="00000700000000000000" pitchFamily="2" charset="-78"/>
              </a:rPr>
              <a:t>جزیره کامپیوتر</a:t>
            </a:r>
            <a:r>
              <a:rPr lang="en-US" dirty="0" smtClean="0">
                <a:cs typeface="B Titr" panose="00000700000000000000" pitchFamily="2" charset="-78"/>
              </a:rPr>
              <a:t/>
            </a:r>
            <a:br>
              <a:rPr lang="en-US" dirty="0" smtClean="0">
                <a:cs typeface="B Titr" panose="00000700000000000000" pitchFamily="2" charset="-78"/>
              </a:rPr>
            </a:br>
            <a:r>
              <a:rPr lang="fa-IR" dirty="0" smtClean="0">
                <a:cs typeface="B Titr" panose="00000700000000000000" pitchFamily="2" charset="-78"/>
              </a:rPr>
              <a:t/>
            </a:r>
            <a:br>
              <a:rPr lang="fa-IR" dirty="0" smtClean="0">
                <a:cs typeface="B Titr" panose="00000700000000000000" pitchFamily="2" charset="-78"/>
              </a:rPr>
            </a:br>
            <a:r>
              <a:rPr lang="en-US" dirty="0" smtClean="0">
                <a:cs typeface="B Titr" panose="00000700000000000000" pitchFamily="2" charset="-78"/>
              </a:rPr>
              <a:t>Computer Island</a:t>
            </a:r>
            <a:endParaRPr lang="en-US" dirty="0">
              <a:cs typeface="B Titr" panose="000007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54"/>
            <a:ext cx="12192000" cy="684554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52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65760" y="395225"/>
            <a:ext cx="6757416" cy="1104391"/>
          </a:xfrm>
        </p:spPr>
        <p:txBody>
          <a:bodyPr>
            <a:noAutofit/>
          </a:bodyPr>
          <a:lstStyle/>
          <a:p>
            <a:pPr rtl="1"/>
            <a:r>
              <a:rPr lang="fa-IR" sz="5400" dirty="0" smtClean="0">
                <a:cs typeface="B Titr" panose="00000700000000000000" pitchFamily="2" charset="-78"/>
              </a:rPr>
              <a:t>تفاوتشون چیه با این پروژه؟</a:t>
            </a:r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365760" y="2518506"/>
            <a:ext cx="6757416" cy="3095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Tx/>
              <a:buChar char="-"/>
            </a:pPr>
            <a:r>
              <a:rPr lang="en-US" sz="4400" dirty="0" smtClean="0">
                <a:cs typeface="B Mitra" panose="00000400000000000000" pitchFamily="2" charset="-78"/>
              </a:rPr>
              <a:t>Human Resource Machine</a:t>
            </a:r>
            <a:endParaRPr lang="fa-IR" sz="4400" dirty="0" smtClean="0">
              <a:cs typeface="B Mitra" panose="00000400000000000000" pitchFamily="2" charset="-78"/>
            </a:endParaRPr>
          </a:p>
          <a:p>
            <a:pPr algn="just" rtl="1"/>
            <a:r>
              <a:rPr lang="fa-IR" sz="4400" dirty="0" smtClean="0">
                <a:cs typeface="B Mitra" panose="00000400000000000000" pitchFamily="2" charset="-78"/>
              </a:rPr>
              <a:t>یک بازیِ الگوریتمی است</a:t>
            </a:r>
            <a:endParaRPr lang="en-US" sz="4400" dirty="0" smtClean="0">
              <a:cs typeface="B Mitra" panose="00000400000000000000" pitchFamily="2" charset="-78"/>
            </a:endParaRPr>
          </a:p>
          <a:p>
            <a:pPr marL="571500" indent="-571500" algn="just">
              <a:buFontTx/>
              <a:buChar char="-"/>
            </a:pPr>
            <a:r>
              <a:rPr lang="en-US" sz="4400" dirty="0" smtClean="0">
                <a:cs typeface="B Mitra" panose="00000400000000000000" pitchFamily="2" charset="-78"/>
              </a:rPr>
              <a:t>Code Combat</a:t>
            </a:r>
            <a:endParaRPr lang="fa-IR" sz="4400" dirty="0" smtClean="0">
              <a:cs typeface="B Mitra" panose="00000400000000000000" pitchFamily="2" charset="-78"/>
            </a:endParaRPr>
          </a:p>
          <a:p>
            <a:pPr algn="just" rtl="1"/>
            <a:r>
              <a:rPr lang="fa-IR" sz="4400" dirty="0" smtClean="0">
                <a:cs typeface="B Mitra" panose="00000400000000000000" pitchFamily="2" charset="-78"/>
              </a:rPr>
              <a:t>کد های از قبل نوشته شده داره</a:t>
            </a:r>
            <a:endParaRPr lang="fa-IR" sz="4400" dirty="0" smtClean="0"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82909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a-IR" dirty="0" smtClean="0">
                <a:cs typeface="B Titr" panose="00000700000000000000" pitchFamily="2" charset="-78"/>
              </a:rPr>
              <a:t>جزیره کامپیوتر</a:t>
            </a:r>
            <a:r>
              <a:rPr lang="en-US" dirty="0" smtClean="0">
                <a:cs typeface="B Titr" panose="00000700000000000000" pitchFamily="2" charset="-78"/>
              </a:rPr>
              <a:t/>
            </a:r>
            <a:br>
              <a:rPr lang="en-US" dirty="0" smtClean="0">
                <a:cs typeface="B Titr" panose="00000700000000000000" pitchFamily="2" charset="-78"/>
              </a:rPr>
            </a:br>
            <a:r>
              <a:rPr lang="fa-IR" dirty="0" smtClean="0">
                <a:cs typeface="B Titr" panose="00000700000000000000" pitchFamily="2" charset="-78"/>
              </a:rPr>
              <a:t/>
            </a:r>
            <a:br>
              <a:rPr lang="fa-IR" dirty="0" smtClean="0">
                <a:cs typeface="B Titr" panose="00000700000000000000" pitchFamily="2" charset="-78"/>
              </a:rPr>
            </a:br>
            <a:r>
              <a:rPr lang="en-US" dirty="0" smtClean="0">
                <a:cs typeface="B Titr" panose="00000700000000000000" pitchFamily="2" charset="-78"/>
              </a:rPr>
              <a:t>Computer Island</a:t>
            </a:r>
            <a:endParaRPr lang="en-US" dirty="0">
              <a:cs typeface="B Titr" panose="000007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54"/>
            <a:ext cx="12192000" cy="684554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52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65760" y="395225"/>
            <a:ext cx="7269480" cy="1177543"/>
          </a:xfrm>
        </p:spPr>
        <p:txBody>
          <a:bodyPr>
            <a:noAutofit/>
          </a:bodyPr>
          <a:lstStyle/>
          <a:p>
            <a:pPr rtl="1"/>
            <a:r>
              <a:rPr lang="fa-IR" sz="5400" dirty="0" smtClean="0">
                <a:cs typeface="B Titr" panose="00000700000000000000" pitchFamily="2" charset="-78"/>
              </a:rPr>
              <a:t>بالاخره چه جوریِ این پروژه؟</a:t>
            </a:r>
            <a:endParaRPr lang="fa-IR" sz="5400" dirty="0" smtClean="0">
              <a:cs typeface="B Mitra" panose="00000400000000000000" pitchFamily="2" charset="-78"/>
            </a:endParaRPr>
          </a:p>
          <a:p>
            <a:pPr rtl="1"/>
            <a:endParaRPr lang="en-US" sz="4800" dirty="0">
              <a:cs typeface="B Mitra" panose="00000400000000000000" pitchFamily="2" charset="-78"/>
            </a:endParaRPr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365760" y="1655064"/>
            <a:ext cx="6419088" cy="4672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 rtl="1">
              <a:buFontTx/>
              <a:buChar char="-"/>
            </a:pPr>
            <a:r>
              <a:rPr lang="fa-IR" sz="4400" dirty="0" smtClean="0">
                <a:cs typeface="B Mitra" panose="00000400000000000000" pitchFamily="2" charset="-78"/>
              </a:rPr>
              <a:t>یک بازی استوری مودِ ولی سبک شوتر یا رول پلی نیست</a:t>
            </a:r>
          </a:p>
          <a:p>
            <a:pPr marL="571500" indent="-571500" algn="just" rtl="1">
              <a:buFontTx/>
              <a:buChar char="-"/>
            </a:pPr>
            <a:r>
              <a:rPr lang="fa-IR" sz="4400" dirty="0" smtClean="0">
                <a:cs typeface="B Mitra" panose="00000400000000000000" pitchFamily="2" charset="-78"/>
              </a:rPr>
              <a:t>یک شخصیتی انتخاب می کنین که اسم </a:t>
            </a:r>
            <a:r>
              <a:rPr lang="fa-IR" sz="4400" dirty="0" smtClean="0">
                <a:cs typeface="B Mitra" panose="00000400000000000000" pitchFamily="2" charset="-78"/>
              </a:rPr>
              <a:t>دوستش، </a:t>
            </a:r>
            <a:r>
              <a:rPr lang="fa-IR" sz="4400" dirty="0" smtClean="0">
                <a:cs typeface="B Mitra" panose="00000400000000000000" pitchFamily="2" charset="-78"/>
              </a:rPr>
              <a:t>الکسِ و باید کنترلش کنین</a:t>
            </a:r>
          </a:p>
          <a:p>
            <a:pPr marL="571500" indent="-571500" algn="just" rtl="1">
              <a:buFontTx/>
              <a:buChar char="-"/>
            </a:pPr>
            <a:r>
              <a:rPr lang="fa-IR" sz="4400" dirty="0" smtClean="0">
                <a:cs typeface="B Mitra" panose="00000400000000000000" pitchFamily="2" charset="-78"/>
              </a:rPr>
              <a:t>این شخصیت از کلاس هفتم تا دوازدهم کارش رو ادامه می ده</a:t>
            </a:r>
          </a:p>
          <a:p>
            <a:pPr marL="571500" indent="-571500" algn="just" rtl="1">
              <a:buFontTx/>
              <a:buChar char="-"/>
            </a:pPr>
            <a:endParaRPr lang="fa-IR" sz="4400" dirty="0" smtClean="0">
              <a:cs typeface="B Mitra" panose="00000400000000000000" pitchFamily="2" charset="-78"/>
            </a:endParaRPr>
          </a:p>
          <a:p>
            <a:pPr marL="571500" indent="-571500" algn="just" rtl="1">
              <a:buFontTx/>
              <a:buChar char="-"/>
            </a:pPr>
            <a:endParaRPr lang="fa-IR" sz="4400" dirty="0" smtClean="0"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69207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a-IR" dirty="0" smtClean="0">
                <a:cs typeface="B Titr" panose="00000700000000000000" pitchFamily="2" charset="-78"/>
              </a:rPr>
              <a:t>جزیره کامپیوتر</a:t>
            </a:r>
            <a:r>
              <a:rPr lang="en-US" dirty="0" smtClean="0">
                <a:cs typeface="B Titr" panose="00000700000000000000" pitchFamily="2" charset="-78"/>
              </a:rPr>
              <a:t/>
            </a:r>
            <a:br>
              <a:rPr lang="en-US" dirty="0" smtClean="0">
                <a:cs typeface="B Titr" panose="00000700000000000000" pitchFamily="2" charset="-78"/>
              </a:rPr>
            </a:br>
            <a:r>
              <a:rPr lang="fa-IR" dirty="0" smtClean="0">
                <a:cs typeface="B Titr" panose="00000700000000000000" pitchFamily="2" charset="-78"/>
              </a:rPr>
              <a:t/>
            </a:r>
            <a:br>
              <a:rPr lang="fa-IR" dirty="0" smtClean="0">
                <a:cs typeface="B Titr" panose="00000700000000000000" pitchFamily="2" charset="-78"/>
              </a:rPr>
            </a:br>
            <a:r>
              <a:rPr lang="en-US" dirty="0" smtClean="0">
                <a:cs typeface="B Titr" panose="00000700000000000000" pitchFamily="2" charset="-78"/>
              </a:rPr>
              <a:t>Computer Island</a:t>
            </a:r>
            <a:endParaRPr lang="en-US" dirty="0">
              <a:cs typeface="B Titr" panose="000007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54"/>
            <a:ext cx="12192000" cy="684554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52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65760" y="395225"/>
            <a:ext cx="7269480" cy="1177543"/>
          </a:xfrm>
        </p:spPr>
        <p:txBody>
          <a:bodyPr>
            <a:noAutofit/>
          </a:bodyPr>
          <a:lstStyle/>
          <a:p>
            <a:pPr rtl="1"/>
            <a:r>
              <a:rPr lang="fa-IR" sz="5400" dirty="0" smtClean="0">
                <a:cs typeface="B Titr" panose="00000700000000000000" pitchFamily="2" charset="-78"/>
              </a:rPr>
              <a:t>بالاخره چه جوریِ این پروژه؟</a:t>
            </a:r>
            <a:endParaRPr lang="fa-IR" sz="5400" dirty="0" smtClean="0">
              <a:cs typeface="B Mitra" panose="00000400000000000000" pitchFamily="2" charset="-78"/>
            </a:endParaRPr>
          </a:p>
          <a:p>
            <a:pPr rtl="1"/>
            <a:endParaRPr lang="en-US" sz="4800" dirty="0">
              <a:cs typeface="B Mitra" panose="00000400000000000000" pitchFamily="2" charset="-78"/>
            </a:endParaRPr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365760" y="1499616"/>
            <a:ext cx="6565392" cy="4526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 rtl="1">
              <a:buFontTx/>
              <a:buChar char="-"/>
            </a:pPr>
            <a:r>
              <a:rPr lang="fa-IR" sz="4400" dirty="0" smtClean="0">
                <a:cs typeface="B Mitra" panose="00000400000000000000" pitchFamily="2" charset="-78"/>
              </a:rPr>
              <a:t>این شخصیت زبان برنامه نویسی رو بلده، الگوریتم رو خوب می فهمه، ولی توی پیاده سازی اون مشکل داره. </a:t>
            </a:r>
            <a:r>
              <a:rPr lang="fa-IR" sz="4400" dirty="0" smtClean="0">
                <a:cs typeface="B Mitra" panose="00000400000000000000" pitchFamily="2" charset="-78"/>
              </a:rPr>
              <a:t>شما باید توی ذهن خودتون </a:t>
            </a:r>
            <a:r>
              <a:rPr lang="fa-IR" sz="4400" dirty="0" smtClean="0">
                <a:cs typeface="B Mitra" panose="00000400000000000000" pitchFamily="2" charset="-78"/>
              </a:rPr>
              <a:t>کد </a:t>
            </a:r>
            <a:r>
              <a:rPr lang="fa-IR" sz="4400" dirty="0" smtClean="0">
                <a:cs typeface="B Mitra" panose="00000400000000000000" pitchFamily="2" charset="-78"/>
              </a:rPr>
              <a:t>هر سؤال و مشکلی که پیش می آید رو بزنین</a:t>
            </a:r>
            <a:endParaRPr lang="fa-IR" sz="4400" dirty="0" smtClean="0">
              <a:cs typeface="B Mitra" panose="00000400000000000000" pitchFamily="2" charset="-78"/>
            </a:endParaRPr>
          </a:p>
          <a:p>
            <a:pPr marL="571500" indent="-571500" algn="just" rtl="1">
              <a:buFontTx/>
              <a:buChar char="-"/>
            </a:pPr>
            <a:r>
              <a:rPr lang="fa-IR" sz="4400" dirty="0" smtClean="0">
                <a:cs typeface="B Mitra" panose="00000400000000000000" pitchFamily="2" charset="-78"/>
              </a:rPr>
              <a:t>سؤالهامون مثل بعضی از سوالات کوئرا، یک داستان داره</a:t>
            </a:r>
          </a:p>
        </p:txBody>
      </p:sp>
    </p:spTree>
    <p:extLst>
      <p:ext uri="{BB962C8B-B14F-4D97-AF65-F5344CB8AC3E}">
        <p14:creationId xmlns:p14="http://schemas.microsoft.com/office/powerpoint/2010/main" val="1832398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a-IR" dirty="0" smtClean="0">
                <a:cs typeface="B Titr" panose="00000700000000000000" pitchFamily="2" charset="-78"/>
              </a:rPr>
              <a:t>جزیره کامپیوتر</a:t>
            </a:r>
            <a:r>
              <a:rPr lang="en-US" dirty="0" smtClean="0">
                <a:cs typeface="B Titr" panose="00000700000000000000" pitchFamily="2" charset="-78"/>
              </a:rPr>
              <a:t/>
            </a:r>
            <a:br>
              <a:rPr lang="en-US" dirty="0" smtClean="0">
                <a:cs typeface="B Titr" panose="00000700000000000000" pitchFamily="2" charset="-78"/>
              </a:rPr>
            </a:br>
            <a:r>
              <a:rPr lang="fa-IR" dirty="0" smtClean="0">
                <a:cs typeface="B Titr" panose="00000700000000000000" pitchFamily="2" charset="-78"/>
              </a:rPr>
              <a:t/>
            </a:r>
            <a:br>
              <a:rPr lang="fa-IR" dirty="0" smtClean="0">
                <a:cs typeface="B Titr" panose="00000700000000000000" pitchFamily="2" charset="-78"/>
              </a:rPr>
            </a:br>
            <a:r>
              <a:rPr lang="en-US" dirty="0" smtClean="0">
                <a:cs typeface="B Titr" panose="00000700000000000000" pitchFamily="2" charset="-78"/>
              </a:rPr>
              <a:t>Computer Island</a:t>
            </a:r>
            <a:endParaRPr lang="en-US" dirty="0">
              <a:cs typeface="B Titr" panose="000007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54"/>
            <a:ext cx="12192000" cy="684554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52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65760" y="395225"/>
            <a:ext cx="7269480" cy="1259839"/>
          </a:xfrm>
        </p:spPr>
        <p:txBody>
          <a:bodyPr>
            <a:noAutofit/>
          </a:bodyPr>
          <a:lstStyle/>
          <a:p>
            <a:pPr rtl="1"/>
            <a:r>
              <a:rPr lang="fa-IR" sz="5400" dirty="0" smtClean="0">
                <a:cs typeface="B Titr" panose="00000700000000000000" pitchFamily="2" charset="-78"/>
              </a:rPr>
              <a:t>بالاخره چه جوریِ این پروژه؟</a:t>
            </a:r>
            <a:endParaRPr lang="fa-IR" sz="5400" dirty="0" smtClean="0">
              <a:cs typeface="B Mitra" panose="00000400000000000000" pitchFamily="2" charset="-78"/>
            </a:endParaRPr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365760" y="1655064"/>
            <a:ext cx="6419088" cy="4672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 rtl="1">
              <a:buFontTx/>
              <a:buChar char="-"/>
            </a:pPr>
            <a:endParaRPr lang="fa-IR" sz="4400" dirty="0" smtClean="0">
              <a:cs typeface="B Mitra" panose="00000400000000000000" pitchFamily="2" charset="-78"/>
            </a:endParaRPr>
          </a:p>
        </p:txBody>
      </p:sp>
      <p:sp>
        <p:nvSpPr>
          <p:cNvPr id="8" name="Subtitle 4"/>
          <p:cNvSpPr txBox="1">
            <a:spLocks/>
          </p:cNvSpPr>
          <p:nvPr/>
        </p:nvSpPr>
        <p:spPr>
          <a:xfrm>
            <a:off x="365760" y="1655064"/>
            <a:ext cx="6711696" cy="4581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 rtl="1">
              <a:buFontTx/>
              <a:buChar char="-"/>
            </a:pPr>
            <a:r>
              <a:rPr lang="fa-IR" sz="4400" dirty="0" smtClean="0">
                <a:cs typeface="B Mitra" panose="00000400000000000000" pitchFamily="2" charset="-78"/>
              </a:rPr>
              <a:t>از هفتم تا نهم، ماجرای این پروژه توی مدرسه ی خودشِ</a:t>
            </a:r>
          </a:p>
          <a:p>
            <a:pPr marL="571500" indent="-571500" algn="just" rtl="1">
              <a:buFontTx/>
              <a:buChar char="-"/>
            </a:pPr>
            <a:r>
              <a:rPr lang="fa-IR" sz="4400" dirty="0" smtClean="0">
                <a:cs typeface="B Mitra" panose="00000400000000000000" pitchFamily="2" charset="-78"/>
              </a:rPr>
              <a:t>16 سالتون که شد یا درواقع، سال دهم به بعد یک ایمیلی براتون می آید که شما رو به اون جزیره دعوت می کنه که یک مدرسه داره و ازتون یک آزمون ورودی می گیره</a:t>
            </a:r>
          </a:p>
          <a:p>
            <a:pPr marL="571500" indent="-571500" algn="just" rtl="1">
              <a:buFontTx/>
              <a:buChar char="-"/>
            </a:pPr>
            <a:endParaRPr lang="fa-IR" sz="4400" dirty="0" smtClean="0"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12824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389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 Mitra</vt:lpstr>
      <vt:lpstr>B Titr</vt:lpstr>
      <vt:lpstr>Calibri</vt:lpstr>
      <vt:lpstr>Calibri Light</vt:lpstr>
      <vt:lpstr>Office Theme</vt:lpstr>
      <vt:lpstr>جزیره کامپیوتر  Computer Island</vt:lpstr>
      <vt:lpstr>جزیره کامپیوتر  Computer Island</vt:lpstr>
      <vt:lpstr>جزیره کامپیوتر  Computer Island</vt:lpstr>
      <vt:lpstr>جزیره کامپیوتر  Computer Island</vt:lpstr>
      <vt:lpstr>جزیره کامپیوتر  Computer Island</vt:lpstr>
      <vt:lpstr>جزیره کامپیوتر  Computer Island</vt:lpstr>
      <vt:lpstr>جزیره کامپیوتر  Computer Island</vt:lpstr>
      <vt:lpstr>جزیره کامپیوتر  Computer Island</vt:lpstr>
      <vt:lpstr>جزیره کامپیوتر  Computer Island</vt:lpstr>
      <vt:lpstr>جزیره کامپیوتر  Computer Island</vt:lpstr>
      <vt:lpstr>جزیره کامپیوتر  Computer Island</vt:lpstr>
      <vt:lpstr>جزیره کامپیوتر  Computer Island</vt:lpstr>
      <vt:lpstr>جزیره کامپیوتر  Computer Island</vt:lpstr>
      <vt:lpstr>جزیره کامپیوتر  Computer Island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32</cp:revision>
  <dcterms:created xsi:type="dcterms:W3CDTF">2021-12-14T14:23:47Z</dcterms:created>
  <dcterms:modified xsi:type="dcterms:W3CDTF">2021-12-14T17:28:09Z</dcterms:modified>
</cp:coreProperties>
</file>