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1" r:id="rId4"/>
    <p:sldId id="260" r:id="rId5"/>
    <p:sldId id="262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116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797A-214B-8A58-EAF0-52C66402C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98C1A-A94A-C32F-DA11-4F45C8AA9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9F58-A501-3567-5EA6-54212814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0D70-10FE-488E-84F6-63B6D79B18CA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E509-1E4C-A581-56F7-34985BB0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B8FF-1DB3-9DC1-6931-901F15E4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1789-E90D-4493-A130-A39F8063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040-DF39-5457-346A-4DBFB3E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930A3-439E-85CF-3D3B-EF9E10F6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C6B3-3392-657B-063B-9DF91FC0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0D70-10FE-488E-84F6-63B6D79B18CA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46FF-1356-764C-9431-F13FFDE8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AC48-C766-B4CB-C197-ABDC89DB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1789-E90D-4493-A130-A39F8063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3A940-8AE8-6B2C-A85C-233BD9BC9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8EF9-BA41-A7A7-B5E7-E69C536C5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22F1-F943-0462-0C0D-AAC85E7B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0D70-10FE-488E-84F6-63B6D79B18CA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D826-F050-4EBD-9F71-D1B90B85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673E-ECFB-DABC-84F5-1CC1D952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1789-E90D-4493-A130-A39F8063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8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B753-D9BA-E4DC-5893-406963E7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8BBA-2E6B-4896-E969-5F77C786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C56C7-1090-1AE3-CB14-9B2B3174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0D70-10FE-488E-84F6-63B6D79B18CA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835F-C1C1-481B-B08C-8E4B8421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76C4-FBC0-EF86-6E9E-9C94A845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1789-E90D-4493-A130-A39F8063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0A44-18FE-4750-A243-DDA1D8B4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242D6-28B1-8EEA-B1DA-7C2855AC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FC1F-17D4-3AF6-3410-D3F96E7E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0D70-10FE-488E-84F6-63B6D79B18CA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EBD6-76CF-D5DD-2179-5CE24C4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BED1-1D1E-BDEA-CCA6-E1223150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1789-E90D-4493-A130-A39F8063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3BB3-764A-4DB2-9D0A-3EB3C730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F38A-3893-CA8D-EF97-2A8BC15E9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D6BBB-DDAB-9B5A-B0E0-950D50C2A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FF93-4E6B-8DE4-806E-F0C2B387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0D70-10FE-488E-84F6-63B6D79B18CA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E9EDD-88BE-2541-B810-B8382759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82BFC-5DDC-58AB-0D00-99E66570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1789-E90D-4493-A130-A39F8063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8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47A0-AE3C-EB10-17C6-0653E189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A2863-32BA-CF8C-A768-2D9D53224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2A972-B985-439E-8CFD-5A2A91E56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F44B0-A29D-5F13-3F81-EEF61D95A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7A8CD-6189-B70D-B500-75EE1EC88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2A516-C181-C7B4-F16C-DB8A55B0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0D70-10FE-488E-84F6-63B6D79B18CA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F6A0B-A2D3-1D05-7EB3-A8956EB3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2DA1D-4A9F-ABA2-4DF7-AB6E2C1C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1789-E90D-4493-A130-A39F8063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E17B-6EA5-5D1E-2EEC-36D04AB6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88A53-890C-A8C8-3F10-3F5DAE0D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0D70-10FE-488E-84F6-63B6D79B18CA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71724-862D-FD31-37D3-BA40E9B5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C6FFB-C54A-51DA-0034-A3558678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1789-E90D-4493-A130-A39F8063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7EF6F-8F80-7D47-190B-7960FE71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0D70-10FE-488E-84F6-63B6D79B18CA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AF4CF-FD25-6671-F6CB-EBDCB165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5ED46-2182-58FC-D699-5913350E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1789-E90D-4493-A130-A39F8063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8A8E-7B12-FA84-75E4-7478B0B7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CB621-F22C-2A37-8189-D8D87997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F1118-9B84-9F72-7916-19EED7E67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B5CD3-25D6-34E4-69E9-AD2A717A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0D70-10FE-488E-84F6-63B6D79B18CA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1F47A-494B-81A3-29D1-C3EAFF46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92C08-54CF-7748-0A7E-19DD21E9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1789-E90D-4493-A130-A39F8063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EF91-3B28-65CB-8DD7-F0A006B5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5450C-3B2D-5F25-14A1-3C35F089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47382-CC8F-1D9C-BDFF-41A9D5681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15D96-1DA6-319A-4E58-3AC9C8C5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0D70-10FE-488E-84F6-63B6D79B18CA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01891-6D82-2E3C-C8B7-C611DCB3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B8107-3115-7A01-B088-E5F9786B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1789-E90D-4493-A130-A39F8063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CACF3-AF7B-36E7-7DC7-58FF5F82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02B40-6F28-38C7-4C8A-F525549C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25BB-E1D2-3196-0846-173643A2F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0D70-10FE-488E-84F6-63B6D79B18CA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1825D-EC2E-2C5D-5C08-48E8A569D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4B30-90FD-57CA-9917-754AD54EB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1789-E90D-4493-A130-A39F8063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EfaoAa99XY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4523-4B18-AB63-A180-2431D0E61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6499"/>
            <a:ext cx="9144000" cy="1389063"/>
          </a:xfrm>
          <a:solidFill>
            <a:srgbClr val="FF0000"/>
          </a:solidFill>
        </p:spPr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</a:rPr>
              <a:t>Add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129294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DBBFF-08AD-8A70-2C3B-4C10B1E41D3E}"/>
              </a:ext>
            </a:extLst>
          </p:cNvPr>
          <p:cNvSpPr txBox="1"/>
          <p:nvPr/>
        </p:nvSpPr>
        <p:spPr>
          <a:xfrm>
            <a:off x="5862468" y="321173"/>
            <a:ext cx="5516732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All icons are pixelated please fix that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Change all icons from PNG to SVG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Icons size and format should be the same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BB159-6766-ABD7-D625-C24CDF8FE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54" t="23080" b="14540"/>
          <a:stretch/>
        </p:blipFill>
        <p:spPr>
          <a:xfrm>
            <a:off x="9242482" y="1587501"/>
            <a:ext cx="2949517" cy="2856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49ABA7-6C83-0CD3-022C-41A0DD64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21" t="19553" b="19924"/>
          <a:stretch/>
        </p:blipFill>
        <p:spPr>
          <a:xfrm>
            <a:off x="5614452" y="1587500"/>
            <a:ext cx="3307298" cy="284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D3410F-A77D-63AB-F47C-38CA6CF0FA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05" t="26236" r="67083" b="44616"/>
          <a:stretch/>
        </p:blipFill>
        <p:spPr>
          <a:xfrm>
            <a:off x="177800" y="4592346"/>
            <a:ext cx="2171700" cy="1993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9067336-3D98-BB15-9501-180344700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9500" y="4834024"/>
            <a:ext cx="1270000" cy="127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0318FA-6DD9-7627-B8C6-EBE15946540F}"/>
              </a:ext>
            </a:extLst>
          </p:cNvPr>
          <p:cNvSpPr txBox="1"/>
          <p:nvPr/>
        </p:nvSpPr>
        <p:spPr>
          <a:xfrm>
            <a:off x="4308783" y="5549183"/>
            <a:ext cx="5198074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+mj-lt"/>
              <a:buAutoNum type="arabicPeriod"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All edges are pixelated can we fix that ?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CFB1B69-5951-15FC-A69E-7EB9B1D937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386" t="54190" r="1" b="24805"/>
          <a:stretch/>
        </p:blipFill>
        <p:spPr>
          <a:xfrm>
            <a:off x="522513" y="3454033"/>
            <a:ext cx="2786743" cy="8970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8AFE29-D704-2980-8400-31FCED1B71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499" t="73498" r="57366" b="8488"/>
          <a:stretch/>
        </p:blipFill>
        <p:spPr>
          <a:xfrm>
            <a:off x="535213" y="2578549"/>
            <a:ext cx="2466593" cy="7095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A73E8C2-6CBF-D3DA-AE7D-1C40FD57439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6312" r="15952" b="25123"/>
          <a:stretch/>
        </p:blipFill>
        <p:spPr>
          <a:xfrm>
            <a:off x="270329" y="1623596"/>
            <a:ext cx="4214585" cy="522346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B692CF2-82B0-6FCA-8552-F1C5C158F29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1103087" y="5749238"/>
            <a:ext cx="3205697" cy="354786"/>
          </a:xfrm>
          <a:prstGeom prst="bentConnector3">
            <a:avLst>
              <a:gd name="adj1" fmla="val 119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87BFE92-B342-6DF7-2A43-D67732922C8F}"/>
              </a:ext>
            </a:extLst>
          </p:cNvPr>
          <p:cNvCxnSpPr>
            <a:stCxn id="22" idx="1"/>
            <a:endCxn id="24" idx="3"/>
          </p:cNvCxnSpPr>
          <p:nvPr/>
        </p:nvCxnSpPr>
        <p:spPr>
          <a:xfrm rot="10800000">
            <a:off x="3309257" y="3902540"/>
            <a:ext cx="999527" cy="184669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18B216E-3B38-2FAA-2201-8ACF31523483}"/>
              </a:ext>
            </a:extLst>
          </p:cNvPr>
          <p:cNvCxnSpPr>
            <a:stCxn id="22" idx="1"/>
            <a:endCxn id="26" idx="1"/>
          </p:cNvCxnSpPr>
          <p:nvPr/>
        </p:nvCxnSpPr>
        <p:spPr>
          <a:xfrm rot="10800000">
            <a:off x="535213" y="2933334"/>
            <a:ext cx="3773570" cy="2815905"/>
          </a:xfrm>
          <a:prstGeom prst="bentConnector3">
            <a:avLst>
              <a:gd name="adj1" fmla="val 1095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5E19EE-CBA3-2D2F-2C9E-150CFE1F1141}"/>
              </a:ext>
            </a:extLst>
          </p:cNvPr>
          <p:cNvCxnSpPr>
            <a:stCxn id="22" idx="1"/>
            <a:endCxn id="28" idx="3"/>
          </p:cNvCxnSpPr>
          <p:nvPr/>
        </p:nvCxnSpPr>
        <p:spPr>
          <a:xfrm rot="10800000" flipH="1">
            <a:off x="4308782" y="1884770"/>
            <a:ext cx="176131" cy="3864469"/>
          </a:xfrm>
          <a:prstGeom prst="bentConnector5">
            <a:avLst>
              <a:gd name="adj1" fmla="val -129790"/>
              <a:gd name="adj2" fmla="val 49209"/>
              <a:gd name="adj3" fmla="val 2297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9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1F33E-846B-BDAC-0921-8EEDF8758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3" r="750" b="4181"/>
          <a:stretch/>
        </p:blipFill>
        <p:spPr>
          <a:xfrm>
            <a:off x="1158241" y="1036819"/>
            <a:ext cx="9875520" cy="4784362"/>
          </a:xfrm>
          <a:prstGeom prst="rect">
            <a:avLst/>
          </a:prstGeom>
          <a:effectLst>
            <a:outerShdw blurRad="3175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22EA9BB9-524C-4F34-865B-3C400977F8D2}"/>
              </a:ext>
            </a:extLst>
          </p:cNvPr>
          <p:cNvSpPr/>
          <p:nvPr/>
        </p:nvSpPr>
        <p:spPr>
          <a:xfrm>
            <a:off x="9528464" y="1766455"/>
            <a:ext cx="1392381" cy="166254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ED264-0BF9-1F43-36ED-D68DEFB5B5A0}"/>
              </a:ext>
            </a:extLst>
          </p:cNvPr>
          <p:cNvSpPr txBox="1"/>
          <p:nvPr/>
        </p:nvSpPr>
        <p:spPr>
          <a:xfrm>
            <a:off x="9475123" y="968738"/>
            <a:ext cx="2716877" cy="13234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Find a solution for this gap ( responsive layout will fix that we can work on it later )</a:t>
            </a:r>
          </a:p>
        </p:txBody>
      </p:sp>
    </p:spTree>
    <p:extLst>
      <p:ext uri="{BB962C8B-B14F-4D97-AF65-F5344CB8AC3E}">
        <p14:creationId xmlns:p14="http://schemas.microsoft.com/office/powerpoint/2010/main" val="6558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1F33E-846B-BDAC-0921-8EEDF8758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3" r="750" b="4181"/>
          <a:stretch/>
        </p:blipFill>
        <p:spPr>
          <a:xfrm>
            <a:off x="1158241" y="1036819"/>
            <a:ext cx="9875520" cy="4784362"/>
          </a:xfrm>
          <a:prstGeom prst="rect">
            <a:avLst/>
          </a:prstGeom>
          <a:effectLst>
            <a:outerShdw blurRad="3175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78B66F3-6A1A-6448-1340-748B29DED3DB}"/>
              </a:ext>
            </a:extLst>
          </p:cNvPr>
          <p:cNvSpPr/>
          <p:nvPr/>
        </p:nvSpPr>
        <p:spPr>
          <a:xfrm>
            <a:off x="1066799" y="2379518"/>
            <a:ext cx="1406237" cy="1662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DC87B-FA60-39B0-137D-2037665D73D5}"/>
              </a:ext>
            </a:extLst>
          </p:cNvPr>
          <p:cNvSpPr txBox="1"/>
          <p:nvPr/>
        </p:nvSpPr>
        <p:spPr>
          <a:xfrm>
            <a:off x="447038" y="1486603"/>
            <a:ext cx="2169161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Make the text in model of the row</a:t>
            </a:r>
          </a:p>
        </p:txBody>
      </p:sp>
    </p:spTree>
    <p:extLst>
      <p:ext uri="{BB962C8B-B14F-4D97-AF65-F5344CB8AC3E}">
        <p14:creationId xmlns:p14="http://schemas.microsoft.com/office/powerpoint/2010/main" val="230124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4C1D18-32F3-01CA-5361-7B9901CE1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5" r="1250" b="4330"/>
          <a:stretch/>
        </p:blipFill>
        <p:spPr>
          <a:xfrm>
            <a:off x="1409700" y="1036819"/>
            <a:ext cx="9881427" cy="478436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78B66F3-6A1A-6448-1340-748B29DED3DB}"/>
              </a:ext>
            </a:extLst>
          </p:cNvPr>
          <p:cNvSpPr/>
          <p:nvPr/>
        </p:nvSpPr>
        <p:spPr>
          <a:xfrm>
            <a:off x="660400" y="2515969"/>
            <a:ext cx="867391" cy="4525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DC87B-FA60-39B0-137D-2037665D73D5}"/>
              </a:ext>
            </a:extLst>
          </p:cNvPr>
          <p:cNvSpPr txBox="1"/>
          <p:nvPr/>
        </p:nvSpPr>
        <p:spPr>
          <a:xfrm>
            <a:off x="1155287" y="250788"/>
            <a:ext cx="9881426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We just need the thumbnail image hear to displayed the same as YouTube  </a:t>
            </a:r>
          </a:p>
        </p:txBody>
      </p:sp>
    </p:spTree>
    <p:extLst>
      <p:ext uri="{BB962C8B-B14F-4D97-AF65-F5344CB8AC3E}">
        <p14:creationId xmlns:p14="http://schemas.microsoft.com/office/powerpoint/2010/main" val="92977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F604AF-1C56-0568-C5D2-23B701896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33" t="6112" r="36834" b="3884"/>
          <a:stretch/>
        </p:blipFill>
        <p:spPr>
          <a:xfrm>
            <a:off x="4754880" y="624840"/>
            <a:ext cx="3088640" cy="615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6F1B7-9680-BE69-8BBE-B641082FE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67" t="6409" r="36167" b="3587"/>
          <a:stretch/>
        </p:blipFill>
        <p:spPr>
          <a:xfrm>
            <a:off x="8351520" y="624840"/>
            <a:ext cx="3373120" cy="615696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6008195-7854-FDE6-3C8C-08037CDFAF03}"/>
              </a:ext>
            </a:extLst>
          </p:cNvPr>
          <p:cNvSpPr/>
          <p:nvPr/>
        </p:nvSpPr>
        <p:spPr>
          <a:xfrm>
            <a:off x="4267200" y="838200"/>
            <a:ext cx="680720" cy="2997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74498-A153-12CA-0CA2-92FC69FAC7D6}"/>
              </a:ext>
            </a:extLst>
          </p:cNvPr>
          <p:cNvSpPr txBox="1"/>
          <p:nvPr/>
        </p:nvSpPr>
        <p:spPr>
          <a:xfrm>
            <a:off x="6126480" y="163175"/>
            <a:ext cx="14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5A5AB-3B66-6494-924F-D19074DFA1C8}"/>
              </a:ext>
            </a:extLst>
          </p:cNvPr>
          <p:cNvSpPr txBox="1"/>
          <p:nvPr/>
        </p:nvSpPr>
        <p:spPr>
          <a:xfrm>
            <a:off x="10038080" y="163175"/>
            <a:ext cx="14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E57AF-ADD2-E859-F4CD-5979B433F508}"/>
              </a:ext>
            </a:extLst>
          </p:cNvPr>
          <p:cNvSpPr txBox="1"/>
          <p:nvPr/>
        </p:nvSpPr>
        <p:spPr>
          <a:xfrm>
            <a:off x="802640" y="1137920"/>
            <a:ext cx="267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how the right menu will look like on mobile</a:t>
            </a:r>
          </a:p>
        </p:txBody>
      </p:sp>
    </p:spTree>
    <p:extLst>
      <p:ext uri="{BB962C8B-B14F-4D97-AF65-F5344CB8AC3E}">
        <p14:creationId xmlns:p14="http://schemas.microsoft.com/office/powerpoint/2010/main" val="197563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46A0-FA08-929E-B978-82B599AF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"/>
            <a:ext cx="10515600" cy="62610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Side menu functionality</a:t>
            </a:r>
          </a:p>
        </p:txBody>
      </p:sp>
      <p:pic>
        <p:nvPicPr>
          <p:cNvPr id="5" name="Online Media 4" title="Responsive Side Navigation Bar in HTML CSS And JavaScript | Dashboard Sidebar Menu">
            <a:hlinkClick r:id="" action="ppaction://media"/>
            <a:extLst>
              <a:ext uri="{FF2B5EF4-FFF2-40B4-BE49-F238E27FC236}">
                <a16:creationId xmlns:a16="http://schemas.microsoft.com/office/drawing/2014/main" id="{511A8A0C-B89B-9D11-6888-A9DF6A34BD2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3555" y="867728"/>
            <a:ext cx="8684890" cy="4906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1092E1-8941-14D0-03DC-93F1B4543775}"/>
              </a:ext>
            </a:extLst>
          </p:cNvPr>
          <p:cNvSpPr txBox="1"/>
          <p:nvPr/>
        </p:nvSpPr>
        <p:spPr>
          <a:xfrm>
            <a:off x="3048000" y="59553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https://www.youtube.com/watch?v=wEfaoAa99XY</a:t>
            </a:r>
          </a:p>
        </p:txBody>
      </p:sp>
    </p:spTree>
    <p:extLst>
      <p:ext uri="{BB962C8B-B14F-4D97-AF65-F5344CB8AC3E}">
        <p14:creationId xmlns:p14="http://schemas.microsoft.com/office/powerpoint/2010/main" val="24091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101</Words>
  <Application>Microsoft Office PowerPoint</Application>
  <PresentationFormat>Widescreen</PresentationFormat>
  <Paragraphs>13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Add functionality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 menu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functionality</dc:title>
  <dc:creator>26335</dc:creator>
  <cp:lastModifiedBy>26335</cp:lastModifiedBy>
  <cp:revision>2</cp:revision>
  <dcterms:created xsi:type="dcterms:W3CDTF">2022-07-17T07:28:21Z</dcterms:created>
  <dcterms:modified xsi:type="dcterms:W3CDTF">2022-07-17T08:30:17Z</dcterms:modified>
</cp:coreProperties>
</file>