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484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9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1D70-FF02-4E72-92C2-A646C5BC0DA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C61F-A49F-4F2B-893E-863EAB59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17/06/relationships/model3d" Target="../media/model3d6.glb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17/06/relationships/model3d" Target="../media/model3d5.glb"/><Relationship Id="rId5" Type="http://schemas.microsoft.com/office/2017/06/relationships/model3d" Target="../media/model3d2.glb"/><Relationship Id="rId15" Type="http://schemas.microsoft.com/office/2017/06/relationships/model3d" Target="../media/model3d7.glb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17/06/relationships/model3d" Target="../media/model3d4.glb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17/06/relationships/model3d" Target="../media/model3d6.glb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17/06/relationships/model3d" Target="../media/model3d5.glb"/><Relationship Id="rId5" Type="http://schemas.microsoft.com/office/2017/06/relationships/model3d" Target="../media/model3d2.glb"/><Relationship Id="rId15" Type="http://schemas.microsoft.com/office/2017/06/relationships/model3d" Target="../media/model3d7.glb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17/06/relationships/model3d" Target="../media/model3d4.glb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17/06/relationships/model3d" Target="../media/model3d6.glb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17/06/relationships/model3d" Target="../media/model3d5.glb"/><Relationship Id="rId5" Type="http://schemas.microsoft.com/office/2017/06/relationships/model3d" Target="../media/model3d2.glb"/><Relationship Id="rId15" Type="http://schemas.microsoft.com/office/2017/06/relationships/model3d" Target="../media/model3d7.glb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17/06/relationships/model3d" Target="../media/model3d4.glb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2FD9F773-EEFF-4837-B47E-2D2298A6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27" y="1593593"/>
            <a:ext cx="5423428" cy="511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687284-A26A-4AA6-9F26-5FB56B30BCDE}"/>
              </a:ext>
            </a:extLst>
          </p:cNvPr>
          <p:cNvSpPr txBox="1"/>
          <p:nvPr/>
        </p:nvSpPr>
        <p:spPr>
          <a:xfrm rot="16200000">
            <a:off x="261926" y="3539050"/>
            <a:ext cx="2815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Propagation Factor</a:t>
            </a:r>
          </a:p>
          <a:p>
            <a:pPr algn="ctr"/>
            <a:r>
              <a:rPr lang="en-US" sz="1600" b="1" dirty="0"/>
              <a:t>(</a:t>
            </a:r>
            <a:r>
              <a:rPr lang="el-GR" sz="1600" b="1" dirty="0"/>
              <a:t>γ</a:t>
            </a:r>
            <a:r>
              <a:rPr lang="en-US" sz="1600" b="1" dirty="0"/>
              <a:t>)</a:t>
            </a:r>
            <a:endParaRPr lang="en-US" sz="1400" b="1" dirty="0">
              <a:solidFill>
                <a:srgbClr val="01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C71C0-4DE0-4F91-AC6C-7A7C0D29B58E}"/>
              </a:ext>
            </a:extLst>
          </p:cNvPr>
          <p:cNvSpPr txBox="1"/>
          <p:nvPr/>
        </p:nvSpPr>
        <p:spPr>
          <a:xfrm>
            <a:off x="3164475" y="6242447"/>
            <a:ext cx="281504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10000"/>
                </a:solidFill>
                <a:latin typeface="Arial Black" panose="020B0A04020102020204" pitchFamily="34" charset="0"/>
              </a:rPr>
              <a:t>Hashrate</a:t>
            </a:r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 Share</a:t>
            </a:r>
          </a:p>
          <a:p>
            <a:pPr algn="ctr"/>
            <a:r>
              <a:rPr lang="en-US" sz="1600" b="1" dirty="0"/>
              <a:t>(</a:t>
            </a:r>
            <a:r>
              <a:rPr lang="el-GR" dirty="0"/>
              <a:t>α</a:t>
            </a:r>
            <a:r>
              <a:rPr lang="en-US" sz="1600" b="1" dirty="0"/>
              <a:t>)</a:t>
            </a:r>
            <a:endParaRPr lang="en-US" sz="1400" b="1" dirty="0">
              <a:solidFill>
                <a:srgbClr val="01000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672CAF-9605-4677-BEFA-C30463C2A7BA}"/>
              </a:ext>
            </a:extLst>
          </p:cNvPr>
          <p:cNvGrpSpPr/>
          <p:nvPr/>
        </p:nvGrpSpPr>
        <p:grpSpPr>
          <a:xfrm>
            <a:off x="7032826" y="3910474"/>
            <a:ext cx="242323" cy="1696247"/>
            <a:chOff x="3607995" y="1428364"/>
            <a:chExt cx="242323" cy="16962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C2D81F-81EA-4438-8631-D83008DE811F}"/>
                </a:ext>
              </a:extLst>
            </p:cNvPr>
            <p:cNvSpPr/>
            <p:nvPr/>
          </p:nvSpPr>
          <p:spPr>
            <a:xfrm>
              <a:off x="3607997" y="1428364"/>
              <a:ext cx="242321" cy="242321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4B74A8-CD32-400E-BAAD-409DD44D5772}"/>
                </a:ext>
              </a:extLst>
            </p:cNvPr>
            <p:cNvSpPr/>
            <p:nvPr/>
          </p:nvSpPr>
          <p:spPr>
            <a:xfrm>
              <a:off x="3607997" y="1670685"/>
              <a:ext cx="242321" cy="2423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17D7C4-BE0C-40CF-82A5-7D11088DC5EC}"/>
                </a:ext>
              </a:extLst>
            </p:cNvPr>
            <p:cNvSpPr/>
            <p:nvPr/>
          </p:nvSpPr>
          <p:spPr>
            <a:xfrm>
              <a:off x="3607997" y="1913006"/>
              <a:ext cx="242321" cy="242321"/>
            </a:xfrm>
            <a:prstGeom prst="rect">
              <a:avLst/>
            </a:prstGeom>
            <a:solidFill>
              <a:srgbClr val="F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E2D63A-8DC7-43E0-B72C-0CB166EEFAC3}"/>
                </a:ext>
              </a:extLst>
            </p:cNvPr>
            <p:cNvSpPr/>
            <p:nvPr/>
          </p:nvSpPr>
          <p:spPr>
            <a:xfrm>
              <a:off x="3607997" y="2155327"/>
              <a:ext cx="242321" cy="242321"/>
            </a:xfrm>
            <a:prstGeom prst="rect">
              <a:avLst/>
            </a:prstGeom>
            <a:solidFill>
              <a:srgbClr val="FF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65E6BA-B4E8-405F-812B-EDCF5566B3D1}"/>
                </a:ext>
              </a:extLst>
            </p:cNvPr>
            <p:cNvSpPr/>
            <p:nvPr/>
          </p:nvSpPr>
          <p:spPr>
            <a:xfrm>
              <a:off x="3607995" y="2397648"/>
              <a:ext cx="242321" cy="242321"/>
            </a:xfrm>
            <a:prstGeom prst="rect">
              <a:avLst/>
            </a:prstGeom>
            <a:solidFill>
              <a:srgbClr val="FF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52B39D-4A2E-4495-88F0-7E8413CB2807}"/>
                </a:ext>
              </a:extLst>
            </p:cNvPr>
            <p:cNvSpPr/>
            <p:nvPr/>
          </p:nvSpPr>
          <p:spPr>
            <a:xfrm>
              <a:off x="3607997" y="2639969"/>
              <a:ext cx="242321" cy="24232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0C7CE6D-844F-4080-9428-D3DA03109062}"/>
                </a:ext>
              </a:extLst>
            </p:cNvPr>
            <p:cNvSpPr/>
            <p:nvPr/>
          </p:nvSpPr>
          <p:spPr>
            <a:xfrm>
              <a:off x="3607996" y="2882290"/>
              <a:ext cx="242321" cy="242321"/>
            </a:xfrm>
            <a:prstGeom prst="rect">
              <a:avLst/>
            </a:prstGeom>
            <a:solidFill>
              <a:srgbClr val="6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5E9B1D-F7E8-41FA-9F87-872FD6A8A60E}"/>
              </a:ext>
            </a:extLst>
          </p:cNvPr>
          <p:cNvSpPr txBox="1"/>
          <p:nvPr/>
        </p:nvSpPr>
        <p:spPr>
          <a:xfrm>
            <a:off x="7268906" y="3867523"/>
            <a:ext cx="498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H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S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L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T2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T3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T4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E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F65C8C-8E79-424C-B8F9-70B1F5E3F314}"/>
              </a:ext>
            </a:extLst>
          </p:cNvPr>
          <p:cNvCxnSpPr>
            <a:cxnSpLocks/>
          </p:cNvCxnSpPr>
          <p:nvPr/>
        </p:nvCxnSpPr>
        <p:spPr>
          <a:xfrm flipV="1">
            <a:off x="3474483" y="-5117446"/>
            <a:ext cx="0" cy="45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D90B037-33E2-4B08-B9E1-966223C1A1E2}"/>
              </a:ext>
            </a:extLst>
          </p:cNvPr>
          <p:cNvCxnSpPr>
            <a:cxnSpLocks/>
          </p:cNvCxnSpPr>
          <p:nvPr/>
        </p:nvCxnSpPr>
        <p:spPr>
          <a:xfrm flipV="1">
            <a:off x="3474483" y="-4171672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F89F158-6A66-49CF-B057-00CD0F57B8D9}"/>
              </a:ext>
            </a:extLst>
          </p:cNvPr>
          <p:cNvCxnSpPr>
            <a:cxnSpLocks/>
          </p:cNvCxnSpPr>
          <p:nvPr/>
        </p:nvCxnSpPr>
        <p:spPr>
          <a:xfrm>
            <a:off x="3474483" y="-4124719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2CC8BDE-4508-4397-937F-5F71976CBB10}"/>
              </a:ext>
            </a:extLst>
          </p:cNvPr>
          <p:cNvCxnSpPr>
            <a:cxnSpLocks/>
          </p:cNvCxnSpPr>
          <p:nvPr/>
        </p:nvCxnSpPr>
        <p:spPr>
          <a:xfrm flipV="1">
            <a:off x="3474483" y="-3578709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1A84F7-CD43-41AB-98BA-21ACDD8AB82E}"/>
              </a:ext>
            </a:extLst>
          </p:cNvPr>
          <p:cNvCxnSpPr>
            <a:cxnSpLocks/>
          </p:cNvCxnSpPr>
          <p:nvPr/>
        </p:nvCxnSpPr>
        <p:spPr>
          <a:xfrm>
            <a:off x="3474483" y="-3531756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2FC6DE-0934-4D54-B7E4-940A3240B30E}"/>
              </a:ext>
            </a:extLst>
          </p:cNvPr>
          <p:cNvCxnSpPr>
            <a:cxnSpLocks/>
          </p:cNvCxnSpPr>
          <p:nvPr/>
        </p:nvCxnSpPr>
        <p:spPr>
          <a:xfrm flipV="1">
            <a:off x="3474483" y="-2989634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C2A2CC-5F65-4894-AE73-D6B65757E369}"/>
              </a:ext>
            </a:extLst>
          </p:cNvPr>
          <p:cNvCxnSpPr>
            <a:cxnSpLocks/>
          </p:cNvCxnSpPr>
          <p:nvPr/>
        </p:nvCxnSpPr>
        <p:spPr>
          <a:xfrm>
            <a:off x="3474483" y="-2942681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F49949-CFF0-47D3-BE22-E73B569C1DE3}"/>
              </a:ext>
            </a:extLst>
          </p:cNvPr>
          <p:cNvCxnSpPr>
            <a:cxnSpLocks/>
          </p:cNvCxnSpPr>
          <p:nvPr/>
        </p:nvCxnSpPr>
        <p:spPr>
          <a:xfrm flipV="1">
            <a:off x="3474483" y="-2396671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58032E-7944-4CD0-B8D7-557044D8B216}"/>
              </a:ext>
            </a:extLst>
          </p:cNvPr>
          <p:cNvCxnSpPr>
            <a:cxnSpLocks/>
          </p:cNvCxnSpPr>
          <p:nvPr/>
        </p:nvCxnSpPr>
        <p:spPr>
          <a:xfrm>
            <a:off x="3474483" y="-2349718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0365F9-634F-49FB-8C0B-4C99BD50BBDD}"/>
              </a:ext>
            </a:extLst>
          </p:cNvPr>
          <p:cNvCxnSpPr>
            <a:cxnSpLocks/>
          </p:cNvCxnSpPr>
          <p:nvPr/>
        </p:nvCxnSpPr>
        <p:spPr>
          <a:xfrm flipV="1">
            <a:off x="3474483" y="-1810266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4D5890F-7422-4F35-9E5D-B94088B026EC}"/>
              </a:ext>
            </a:extLst>
          </p:cNvPr>
          <p:cNvCxnSpPr>
            <a:cxnSpLocks/>
          </p:cNvCxnSpPr>
          <p:nvPr/>
        </p:nvCxnSpPr>
        <p:spPr>
          <a:xfrm>
            <a:off x="3474483" y="-1763313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D62944-8D61-4AB8-8C89-87674B52D1A3}"/>
              </a:ext>
            </a:extLst>
          </p:cNvPr>
          <p:cNvCxnSpPr>
            <a:cxnSpLocks/>
          </p:cNvCxnSpPr>
          <p:nvPr/>
        </p:nvCxnSpPr>
        <p:spPr>
          <a:xfrm flipV="1">
            <a:off x="3474483" y="-1217303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AE1911C-A523-47E0-A63C-162339104950}"/>
              </a:ext>
            </a:extLst>
          </p:cNvPr>
          <p:cNvCxnSpPr>
            <a:cxnSpLocks/>
          </p:cNvCxnSpPr>
          <p:nvPr/>
        </p:nvCxnSpPr>
        <p:spPr>
          <a:xfrm>
            <a:off x="3474483" y="-1170350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D76570-D5E8-4B6A-BB59-DE1343A43A8E}"/>
              </a:ext>
            </a:extLst>
          </p:cNvPr>
          <p:cNvCxnSpPr>
            <a:cxnSpLocks/>
          </p:cNvCxnSpPr>
          <p:nvPr/>
        </p:nvCxnSpPr>
        <p:spPr>
          <a:xfrm flipV="1">
            <a:off x="3474483" y="-628393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FF6D98D-2E25-4D3D-8881-1023A6A4FE9D}"/>
              </a:ext>
            </a:extLst>
          </p:cNvPr>
          <p:cNvCxnSpPr>
            <a:cxnSpLocks/>
          </p:cNvCxnSpPr>
          <p:nvPr/>
        </p:nvCxnSpPr>
        <p:spPr>
          <a:xfrm>
            <a:off x="3474483" y="-581440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EBA1D1E-24C7-4F96-9F6D-DBC5C99A4D96}"/>
              </a:ext>
            </a:extLst>
          </p:cNvPr>
          <p:cNvSpPr txBox="1"/>
          <p:nvPr/>
        </p:nvSpPr>
        <p:spPr>
          <a:xfrm rot="16200000">
            <a:off x="974229" y="-2714232"/>
            <a:ext cx="3879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Number of Difficulty Changes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63AA191-3B5F-4B6B-9B80-D72FB47994C5}"/>
              </a:ext>
            </a:extLst>
          </p:cNvPr>
          <p:cNvSpPr txBox="1"/>
          <p:nvPr/>
        </p:nvSpPr>
        <p:spPr>
          <a:xfrm>
            <a:off x="3124456" y="-1346366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B51062-8AF5-4171-86B9-9AAC304F47FA}"/>
              </a:ext>
            </a:extLst>
          </p:cNvPr>
          <p:cNvSpPr txBox="1"/>
          <p:nvPr/>
        </p:nvSpPr>
        <p:spPr>
          <a:xfrm>
            <a:off x="3124456" y="-757228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3DB7843-06DB-4A54-8854-D5CF659CC705}"/>
              </a:ext>
            </a:extLst>
          </p:cNvPr>
          <p:cNvSpPr txBox="1"/>
          <p:nvPr/>
        </p:nvSpPr>
        <p:spPr>
          <a:xfrm>
            <a:off x="3124456" y="-1935505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9F0620B-5121-4E7D-8A31-ADA791D0040D}"/>
              </a:ext>
            </a:extLst>
          </p:cNvPr>
          <p:cNvSpPr txBox="1"/>
          <p:nvPr/>
        </p:nvSpPr>
        <p:spPr>
          <a:xfrm>
            <a:off x="3124456" y="-2524644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FF42D33-9ECA-40A2-B654-81EC38E7859A}"/>
              </a:ext>
            </a:extLst>
          </p:cNvPr>
          <p:cNvSpPr txBox="1"/>
          <p:nvPr/>
        </p:nvSpPr>
        <p:spPr>
          <a:xfrm>
            <a:off x="3124456" y="-3113783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4D000B-E829-413B-AFDE-92E8AC4916C3}"/>
              </a:ext>
            </a:extLst>
          </p:cNvPr>
          <p:cNvSpPr txBox="1"/>
          <p:nvPr/>
        </p:nvSpPr>
        <p:spPr>
          <a:xfrm>
            <a:off x="3124456" y="-3702922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AE2E26C-264B-4036-BCE6-5C687D338F7F}"/>
              </a:ext>
            </a:extLst>
          </p:cNvPr>
          <p:cNvSpPr txBox="1"/>
          <p:nvPr/>
        </p:nvSpPr>
        <p:spPr>
          <a:xfrm>
            <a:off x="3124456" y="-4292061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C8454F73-D280-436D-BC73-D9A974226F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485877"/>
                  </p:ext>
                </p:extLst>
              </p:nvPr>
            </p:nvGraphicFramePr>
            <p:xfrm>
              <a:off x="2801400" y="2058529"/>
              <a:ext cx="3541140" cy="35482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541140" cy="3548223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33" dy="0" dz="-1799992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5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C8454F73-D280-436D-BC73-D9A974226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1400" y="2058529"/>
                <a:ext cx="3541140" cy="3548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65E98138-1EDE-447D-9CB6-F45DE43F99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770840"/>
                  </p:ext>
                </p:extLst>
              </p:nvPr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65E98138-1EDE-447D-9CB6-F45DE43F99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2CB1EECF-698D-486D-83F4-B8469780BA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427612"/>
                  </p:ext>
                </p:extLst>
              </p:nvPr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2CB1EECF-698D-486D-83F4-B8469780BA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92C716E9-425E-4544-A164-6FD8D38C53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8369456"/>
                  </p:ext>
                </p:extLst>
              </p:nvPr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92C716E9-425E-4544-A164-6FD8D38C53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A9857403-DAE6-43B0-9059-CFED4B83CA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1993550"/>
                  </p:ext>
                </p:extLst>
              </p:nvPr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A9857403-DAE6-43B0-9059-CFED4B83CA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7DF5DB7B-17AE-481C-B8F3-3227E6BC74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3415660"/>
                  </p:ext>
                </p:extLst>
              </p:nvPr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7DF5DB7B-17AE-481C-B8F3-3227E6BC74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461CE2F9-478D-409E-BEB8-FB19DFC6D2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5111819"/>
                  </p:ext>
                </p:extLst>
              </p:nvPr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461CE2F9-478D-409E-BEB8-FB19DFC6D2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62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A close up of a screen&#10;&#10;Description automatically generated">
            <a:extLst>
              <a:ext uri="{FF2B5EF4-FFF2-40B4-BE49-F238E27FC236}">
                <a16:creationId xmlns:a16="http://schemas.microsoft.com/office/drawing/2014/main" id="{CA997E24-4995-4531-9B25-D02CC616F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27" y="7097840"/>
            <a:ext cx="5423428" cy="511200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94D523-02E4-4DA6-83F6-4ACD525762F0}"/>
              </a:ext>
            </a:extLst>
          </p:cNvPr>
          <p:cNvCxnSpPr>
            <a:cxnSpLocks/>
          </p:cNvCxnSpPr>
          <p:nvPr/>
        </p:nvCxnSpPr>
        <p:spPr>
          <a:xfrm flipV="1">
            <a:off x="3474483" y="313267"/>
            <a:ext cx="0" cy="45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64F65D-CB9B-4B44-ACAA-42BD19534871}"/>
              </a:ext>
            </a:extLst>
          </p:cNvPr>
          <p:cNvCxnSpPr>
            <a:cxnSpLocks/>
          </p:cNvCxnSpPr>
          <p:nvPr/>
        </p:nvCxnSpPr>
        <p:spPr>
          <a:xfrm flipV="1">
            <a:off x="3474483" y="1259041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677496-E5DB-4034-9FEC-554C463EADB5}"/>
              </a:ext>
            </a:extLst>
          </p:cNvPr>
          <p:cNvCxnSpPr>
            <a:cxnSpLocks/>
          </p:cNvCxnSpPr>
          <p:nvPr/>
        </p:nvCxnSpPr>
        <p:spPr>
          <a:xfrm>
            <a:off x="3474483" y="1305994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50BC3D-02DB-42D2-822B-3CC00602F064}"/>
              </a:ext>
            </a:extLst>
          </p:cNvPr>
          <p:cNvCxnSpPr>
            <a:cxnSpLocks/>
          </p:cNvCxnSpPr>
          <p:nvPr/>
        </p:nvCxnSpPr>
        <p:spPr>
          <a:xfrm flipV="1">
            <a:off x="3474483" y="1852004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DD3702-7AE3-4B58-9995-7A599DFA9410}"/>
              </a:ext>
            </a:extLst>
          </p:cNvPr>
          <p:cNvCxnSpPr>
            <a:cxnSpLocks/>
          </p:cNvCxnSpPr>
          <p:nvPr/>
        </p:nvCxnSpPr>
        <p:spPr>
          <a:xfrm>
            <a:off x="3474483" y="1898957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D9CF0C4-A4ED-4241-A993-D189C2AA5406}"/>
              </a:ext>
            </a:extLst>
          </p:cNvPr>
          <p:cNvCxnSpPr>
            <a:cxnSpLocks/>
          </p:cNvCxnSpPr>
          <p:nvPr/>
        </p:nvCxnSpPr>
        <p:spPr>
          <a:xfrm flipV="1">
            <a:off x="3474483" y="2441079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CA7909-A5AA-4226-AE59-77A3346AD9D4}"/>
              </a:ext>
            </a:extLst>
          </p:cNvPr>
          <p:cNvCxnSpPr>
            <a:cxnSpLocks/>
          </p:cNvCxnSpPr>
          <p:nvPr/>
        </p:nvCxnSpPr>
        <p:spPr>
          <a:xfrm>
            <a:off x="3474483" y="2488032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53B8B4-D72C-422C-9474-04807D137C3B}"/>
              </a:ext>
            </a:extLst>
          </p:cNvPr>
          <p:cNvCxnSpPr>
            <a:cxnSpLocks/>
          </p:cNvCxnSpPr>
          <p:nvPr/>
        </p:nvCxnSpPr>
        <p:spPr>
          <a:xfrm flipV="1">
            <a:off x="3474483" y="3034042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F12A0A-7B56-468A-81F2-A8567F698A89}"/>
              </a:ext>
            </a:extLst>
          </p:cNvPr>
          <p:cNvCxnSpPr>
            <a:cxnSpLocks/>
          </p:cNvCxnSpPr>
          <p:nvPr/>
        </p:nvCxnSpPr>
        <p:spPr>
          <a:xfrm>
            <a:off x="3474483" y="3080995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B3FD503-0934-4A93-94AE-F282B5E7A949}"/>
              </a:ext>
            </a:extLst>
          </p:cNvPr>
          <p:cNvCxnSpPr>
            <a:cxnSpLocks/>
          </p:cNvCxnSpPr>
          <p:nvPr/>
        </p:nvCxnSpPr>
        <p:spPr>
          <a:xfrm flipV="1">
            <a:off x="3474483" y="3620447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95C30C-A7F9-456E-8116-6D437B2F7259}"/>
              </a:ext>
            </a:extLst>
          </p:cNvPr>
          <p:cNvCxnSpPr>
            <a:cxnSpLocks/>
          </p:cNvCxnSpPr>
          <p:nvPr/>
        </p:nvCxnSpPr>
        <p:spPr>
          <a:xfrm>
            <a:off x="3474483" y="3667400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12998D-5526-4C24-8F33-1DCC905DA97B}"/>
              </a:ext>
            </a:extLst>
          </p:cNvPr>
          <p:cNvCxnSpPr>
            <a:cxnSpLocks/>
          </p:cNvCxnSpPr>
          <p:nvPr/>
        </p:nvCxnSpPr>
        <p:spPr>
          <a:xfrm flipV="1">
            <a:off x="3474483" y="4213410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BECC77-91D6-446E-967D-118149FDB609}"/>
              </a:ext>
            </a:extLst>
          </p:cNvPr>
          <p:cNvCxnSpPr>
            <a:cxnSpLocks/>
          </p:cNvCxnSpPr>
          <p:nvPr/>
        </p:nvCxnSpPr>
        <p:spPr>
          <a:xfrm>
            <a:off x="3474483" y="4260363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3E7EE6-37EC-4EA6-B2A1-81D2575BF293}"/>
              </a:ext>
            </a:extLst>
          </p:cNvPr>
          <p:cNvCxnSpPr>
            <a:cxnSpLocks/>
          </p:cNvCxnSpPr>
          <p:nvPr/>
        </p:nvCxnSpPr>
        <p:spPr>
          <a:xfrm flipV="1">
            <a:off x="3474483" y="4802320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D85F89-CE2B-4652-84C0-F2117C6E9229}"/>
              </a:ext>
            </a:extLst>
          </p:cNvPr>
          <p:cNvCxnSpPr>
            <a:cxnSpLocks/>
          </p:cNvCxnSpPr>
          <p:nvPr/>
        </p:nvCxnSpPr>
        <p:spPr>
          <a:xfrm>
            <a:off x="3474483" y="4849273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417A2AF-817F-4678-A053-8CF3E02C6926}"/>
              </a:ext>
            </a:extLst>
          </p:cNvPr>
          <p:cNvSpPr txBox="1"/>
          <p:nvPr/>
        </p:nvSpPr>
        <p:spPr>
          <a:xfrm rot="16200000">
            <a:off x="974229" y="2716481"/>
            <a:ext cx="3879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Number of Difficulty Changes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2F6F86-AA74-4F8A-B8DA-243EC8F054FE}"/>
              </a:ext>
            </a:extLst>
          </p:cNvPr>
          <p:cNvSpPr txBox="1"/>
          <p:nvPr/>
        </p:nvSpPr>
        <p:spPr>
          <a:xfrm>
            <a:off x="3124456" y="4084347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67520C-3A90-4D6F-9835-B7DFCECBE368}"/>
              </a:ext>
            </a:extLst>
          </p:cNvPr>
          <p:cNvSpPr txBox="1"/>
          <p:nvPr/>
        </p:nvSpPr>
        <p:spPr>
          <a:xfrm>
            <a:off x="3124456" y="4673485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E126F6-9E24-48F2-B7AF-A255A70DEB1D}"/>
              </a:ext>
            </a:extLst>
          </p:cNvPr>
          <p:cNvSpPr txBox="1"/>
          <p:nvPr/>
        </p:nvSpPr>
        <p:spPr>
          <a:xfrm>
            <a:off x="3124456" y="3495208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BD8EB2-F96B-4521-B4EE-7DD45021D184}"/>
              </a:ext>
            </a:extLst>
          </p:cNvPr>
          <p:cNvSpPr txBox="1"/>
          <p:nvPr/>
        </p:nvSpPr>
        <p:spPr>
          <a:xfrm>
            <a:off x="3124456" y="2906069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13E66F-5C2A-41AC-81AE-E1A03D94DCEB}"/>
              </a:ext>
            </a:extLst>
          </p:cNvPr>
          <p:cNvSpPr txBox="1"/>
          <p:nvPr/>
        </p:nvSpPr>
        <p:spPr>
          <a:xfrm>
            <a:off x="3124456" y="2316930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AE1881-ADBA-4623-BCB4-E1CBFEAFC24D}"/>
              </a:ext>
            </a:extLst>
          </p:cNvPr>
          <p:cNvSpPr txBox="1"/>
          <p:nvPr/>
        </p:nvSpPr>
        <p:spPr>
          <a:xfrm>
            <a:off x="3124456" y="1727791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0C7E87-EACB-4E27-B35B-C77010CCAA74}"/>
              </a:ext>
            </a:extLst>
          </p:cNvPr>
          <p:cNvSpPr txBox="1"/>
          <p:nvPr/>
        </p:nvSpPr>
        <p:spPr>
          <a:xfrm>
            <a:off x="3124456" y="1138652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6FBED8-F75F-490E-A4D2-C771B6C398F5}"/>
              </a:ext>
            </a:extLst>
          </p:cNvPr>
          <p:cNvGrpSpPr/>
          <p:nvPr/>
        </p:nvGrpSpPr>
        <p:grpSpPr>
          <a:xfrm>
            <a:off x="7032826" y="3910474"/>
            <a:ext cx="242323" cy="1696247"/>
            <a:chOff x="3607995" y="1428364"/>
            <a:chExt cx="242323" cy="16962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5D6F4A-1A75-4CC0-9EE2-3064950CC5D5}"/>
                </a:ext>
              </a:extLst>
            </p:cNvPr>
            <p:cNvSpPr/>
            <p:nvPr/>
          </p:nvSpPr>
          <p:spPr>
            <a:xfrm>
              <a:off x="3607997" y="1428364"/>
              <a:ext cx="242321" cy="242321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5511E6-8A20-4C19-86FA-E6C78D80D303}"/>
                </a:ext>
              </a:extLst>
            </p:cNvPr>
            <p:cNvSpPr/>
            <p:nvPr/>
          </p:nvSpPr>
          <p:spPr>
            <a:xfrm>
              <a:off x="3607997" y="1670685"/>
              <a:ext cx="242321" cy="2423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43B916-EE1D-461B-9778-141CAC95C7D1}"/>
                </a:ext>
              </a:extLst>
            </p:cNvPr>
            <p:cNvSpPr/>
            <p:nvPr/>
          </p:nvSpPr>
          <p:spPr>
            <a:xfrm>
              <a:off x="3607997" y="1913006"/>
              <a:ext cx="242321" cy="242321"/>
            </a:xfrm>
            <a:prstGeom prst="rect">
              <a:avLst/>
            </a:prstGeom>
            <a:solidFill>
              <a:srgbClr val="F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3BC56D-467B-4B13-987E-6C56487B2F90}"/>
                </a:ext>
              </a:extLst>
            </p:cNvPr>
            <p:cNvSpPr/>
            <p:nvPr/>
          </p:nvSpPr>
          <p:spPr>
            <a:xfrm>
              <a:off x="3607997" y="2155327"/>
              <a:ext cx="242321" cy="242321"/>
            </a:xfrm>
            <a:prstGeom prst="rect">
              <a:avLst/>
            </a:prstGeom>
            <a:solidFill>
              <a:srgbClr val="FF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A07A91-F999-40F6-8CDB-FB772B8CA3A8}"/>
                </a:ext>
              </a:extLst>
            </p:cNvPr>
            <p:cNvSpPr/>
            <p:nvPr/>
          </p:nvSpPr>
          <p:spPr>
            <a:xfrm>
              <a:off x="3607995" y="2397648"/>
              <a:ext cx="242321" cy="242321"/>
            </a:xfrm>
            <a:prstGeom prst="rect">
              <a:avLst/>
            </a:prstGeom>
            <a:solidFill>
              <a:srgbClr val="FF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047E39-C3C6-4F5A-BBAA-0D6C8DA05040}"/>
                </a:ext>
              </a:extLst>
            </p:cNvPr>
            <p:cNvSpPr/>
            <p:nvPr/>
          </p:nvSpPr>
          <p:spPr>
            <a:xfrm>
              <a:off x="3607997" y="2639969"/>
              <a:ext cx="242321" cy="24232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486B85-0446-4513-B49C-6FCE0410C654}"/>
                </a:ext>
              </a:extLst>
            </p:cNvPr>
            <p:cNvSpPr/>
            <p:nvPr/>
          </p:nvSpPr>
          <p:spPr>
            <a:xfrm>
              <a:off x="3607996" y="2882290"/>
              <a:ext cx="242321" cy="242321"/>
            </a:xfrm>
            <a:prstGeom prst="rect">
              <a:avLst/>
            </a:prstGeom>
            <a:solidFill>
              <a:srgbClr val="6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EB162C-D83A-40FF-A96B-4D9A11299002}"/>
              </a:ext>
            </a:extLst>
          </p:cNvPr>
          <p:cNvSpPr txBox="1"/>
          <p:nvPr/>
        </p:nvSpPr>
        <p:spPr>
          <a:xfrm>
            <a:off x="7268906" y="3867523"/>
            <a:ext cx="498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H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S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L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T2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T3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T4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E4194F-F9D8-46B3-A503-DB96F08773C9}"/>
              </a:ext>
            </a:extLst>
          </p:cNvPr>
          <p:cNvSpPr txBox="1"/>
          <p:nvPr/>
        </p:nvSpPr>
        <p:spPr>
          <a:xfrm rot="16200000">
            <a:off x="261926" y="9043297"/>
            <a:ext cx="2815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Propagation Factor</a:t>
            </a:r>
          </a:p>
          <a:p>
            <a:pPr algn="ctr"/>
            <a:r>
              <a:rPr lang="en-US" sz="1600" b="1" dirty="0"/>
              <a:t>(</a:t>
            </a:r>
            <a:r>
              <a:rPr lang="el-GR" sz="1600" b="1" dirty="0"/>
              <a:t>γ</a:t>
            </a:r>
            <a:r>
              <a:rPr lang="en-US" sz="1600" b="1" dirty="0"/>
              <a:t>)</a:t>
            </a:r>
            <a:endParaRPr lang="en-US" sz="1400" b="1" dirty="0">
              <a:solidFill>
                <a:srgbClr val="01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8DA159-0F8E-450B-8784-F5DA8F3971E0}"/>
              </a:ext>
            </a:extLst>
          </p:cNvPr>
          <p:cNvSpPr txBox="1"/>
          <p:nvPr/>
        </p:nvSpPr>
        <p:spPr>
          <a:xfrm>
            <a:off x="3164475" y="11746694"/>
            <a:ext cx="281504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10000"/>
                </a:solidFill>
                <a:latin typeface="Arial Black" panose="020B0A04020102020204" pitchFamily="34" charset="0"/>
              </a:rPr>
              <a:t>Hashrate</a:t>
            </a:r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 Share</a:t>
            </a:r>
          </a:p>
          <a:p>
            <a:pPr algn="ctr"/>
            <a:r>
              <a:rPr lang="en-US" sz="1600" b="1" dirty="0"/>
              <a:t>(</a:t>
            </a:r>
            <a:r>
              <a:rPr lang="el-GR" dirty="0"/>
              <a:t>α</a:t>
            </a:r>
            <a:r>
              <a:rPr lang="en-US" sz="1600" b="1" dirty="0"/>
              <a:t>)</a:t>
            </a:r>
            <a:endParaRPr lang="en-US" sz="1400" b="1" dirty="0">
              <a:solidFill>
                <a:srgbClr val="010000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>
                <a:extLst>
                  <a:ext uri="{FF2B5EF4-FFF2-40B4-BE49-F238E27FC236}">
                    <a16:creationId xmlns:a16="http://schemas.microsoft.com/office/drawing/2014/main" id="{9F8DBC16-8BA1-41B7-B749-3B0E93EEA7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268606"/>
                  </p:ext>
                </p:extLst>
              </p:nvPr>
            </p:nvGraphicFramePr>
            <p:xfrm>
              <a:off x="3515767" y="4149417"/>
              <a:ext cx="2112465" cy="153920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112465" cy="1539209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33" dy="0" dz="-17999929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2555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>
                <a:extLst>
                  <a:ext uri="{FF2B5EF4-FFF2-40B4-BE49-F238E27FC236}">
                    <a16:creationId xmlns:a16="http://schemas.microsoft.com/office/drawing/2014/main" id="{9F8DBC16-8BA1-41B7-B749-3B0E93EEA7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5767" y="4149417"/>
                <a:ext cx="2112465" cy="153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>
                <a:extLst>
                  <a:ext uri="{FF2B5EF4-FFF2-40B4-BE49-F238E27FC236}">
                    <a16:creationId xmlns:a16="http://schemas.microsoft.com/office/drawing/2014/main" id="{59EF3A7A-2C88-462E-91F9-6D4DF92617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620995"/>
                  </p:ext>
                </p:extLst>
              </p:nvPr>
            </p:nvGraphicFramePr>
            <p:xfrm>
              <a:off x="3515767" y="3559733"/>
              <a:ext cx="2112430" cy="1539182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112430" cy="1539182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255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>
                <a:extLst>
                  <a:ext uri="{FF2B5EF4-FFF2-40B4-BE49-F238E27FC236}">
                    <a16:creationId xmlns:a16="http://schemas.microsoft.com/office/drawing/2014/main" id="{59EF3A7A-2C88-462E-91F9-6D4DF92617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5767" y="3559733"/>
                <a:ext cx="2112430" cy="153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>
                <a:extLst>
                  <a:ext uri="{FF2B5EF4-FFF2-40B4-BE49-F238E27FC236}">
                    <a16:creationId xmlns:a16="http://schemas.microsoft.com/office/drawing/2014/main" id="{8AC7FA3D-A175-4801-A51C-D96176987D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4602758"/>
                  </p:ext>
                </p:extLst>
              </p:nvPr>
            </p:nvGraphicFramePr>
            <p:xfrm>
              <a:off x="3515767" y="2970049"/>
              <a:ext cx="2112430" cy="1539182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112430" cy="1539182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255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>
                <a:extLst>
                  <a:ext uri="{FF2B5EF4-FFF2-40B4-BE49-F238E27FC236}">
                    <a16:creationId xmlns:a16="http://schemas.microsoft.com/office/drawing/2014/main" id="{8AC7FA3D-A175-4801-A51C-D96176987D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5767" y="2970049"/>
                <a:ext cx="2112430" cy="153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>
                <a:extLst>
                  <a:ext uri="{FF2B5EF4-FFF2-40B4-BE49-F238E27FC236}">
                    <a16:creationId xmlns:a16="http://schemas.microsoft.com/office/drawing/2014/main" id="{4C7A61E2-9038-4077-9831-AE7E2D0F8A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2014042"/>
                  </p:ext>
                </p:extLst>
              </p:nvPr>
            </p:nvGraphicFramePr>
            <p:xfrm>
              <a:off x="3515767" y="2380365"/>
              <a:ext cx="2112430" cy="1539182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2112430" cy="1539182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255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>
                <a:extLst>
                  <a:ext uri="{FF2B5EF4-FFF2-40B4-BE49-F238E27FC236}">
                    <a16:creationId xmlns:a16="http://schemas.microsoft.com/office/drawing/2014/main" id="{4C7A61E2-9038-4077-9831-AE7E2D0F8A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5767" y="2380365"/>
                <a:ext cx="2112430" cy="153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>
                <a:extLst>
                  <a:ext uri="{FF2B5EF4-FFF2-40B4-BE49-F238E27FC236}">
                    <a16:creationId xmlns:a16="http://schemas.microsoft.com/office/drawing/2014/main" id="{04337597-D52E-4B7E-BE96-468CD336DF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1043864"/>
                  </p:ext>
                </p:extLst>
              </p:nvPr>
            </p:nvGraphicFramePr>
            <p:xfrm>
              <a:off x="3515767" y="1790680"/>
              <a:ext cx="2112430" cy="1539182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2112430" cy="1539182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55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>
                <a:extLst>
                  <a:ext uri="{FF2B5EF4-FFF2-40B4-BE49-F238E27FC236}">
                    <a16:creationId xmlns:a16="http://schemas.microsoft.com/office/drawing/2014/main" id="{04337597-D52E-4B7E-BE96-468CD336DF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5767" y="1790680"/>
                <a:ext cx="2112430" cy="153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>
                <a:extLst>
                  <a:ext uri="{FF2B5EF4-FFF2-40B4-BE49-F238E27FC236}">
                    <a16:creationId xmlns:a16="http://schemas.microsoft.com/office/drawing/2014/main" id="{1BF5AA48-C684-46D6-A6B6-7067381647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1480565"/>
                  </p:ext>
                </p:extLst>
              </p:nvPr>
            </p:nvGraphicFramePr>
            <p:xfrm>
              <a:off x="3515767" y="1200995"/>
              <a:ext cx="2112430" cy="1539182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2112430" cy="1539182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255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>
                <a:extLst>
                  <a:ext uri="{FF2B5EF4-FFF2-40B4-BE49-F238E27FC236}">
                    <a16:creationId xmlns:a16="http://schemas.microsoft.com/office/drawing/2014/main" id="{1BF5AA48-C684-46D6-A6B6-7067381647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15767" y="1200995"/>
                <a:ext cx="2112430" cy="153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>
                <a:extLst>
                  <a:ext uri="{FF2B5EF4-FFF2-40B4-BE49-F238E27FC236}">
                    <a16:creationId xmlns:a16="http://schemas.microsoft.com/office/drawing/2014/main" id="{0E5B71D2-E3AF-4895-A29B-A109BA1148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523846"/>
                  </p:ext>
                </p:extLst>
              </p:nvPr>
            </p:nvGraphicFramePr>
            <p:xfrm>
              <a:off x="3515767" y="611310"/>
              <a:ext cx="2112430" cy="1539182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2112430" cy="1539182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 ax="18600000" ay="19200000" az="19800000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2255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>
                <a:extLst>
                  <a:ext uri="{FF2B5EF4-FFF2-40B4-BE49-F238E27FC236}">
                    <a16:creationId xmlns:a16="http://schemas.microsoft.com/office/drawing/2014/main" id="{0E5B71D2-E3AF-4895-A29B-A109BA1148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15767" y="611310"/>
                <a:ext cx="2112430" cy="15391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07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2FD9F773-EEFF-4837-B47E-2D2298A6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27" y="1593593"/>
            <a:ext cx="5423428" cy="51120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687284-A26A-4AA6-9F26-5FB56B30BCDE}"/>
              </a:ext>
            </a:extLst>
          </p:cNvPr>
          <p:cNvSpPr txBox="1"/>
          <p:nvPr/>
        </p:nvSpPr>
        <p:spPr>
          <a:xfrm rot="16200000">
            <a:off x="261926" y="3539050"/>
            <a:ext cx="2815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Propagation Factor</a:t>
            </a:r>
          </a:p>
          <a:p>
            <a:pPr algn="ctr"/>
            <a:r>
              <a:rPr lang="en-US" sz="1600" b="1" dirty="0"/>
              <a:t>(</a:t>
            </a:r>
            <a:r>
              <a:rPr lang="el-GR" sz="1600" b="1" dirty="0"/>
              <a:t>γ</a:t>
            </a:r>
            <a:r>
              <a:rPr lang="en-US" sz="1600" b="1" dirty="0"/>
              <a:t>)</a:t>
            </a:r>
            <a:endParaRPr lang="en-US" sz="1400" b="1" dirty="0">
              <a:solidFill>
                <a:srgbClr val="01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C71C0-4DE0-4F91-AC6C-7A7C0D29B58E}"/>
              </a:ext>
            </a:extLst>
          </p:cNvPr>
          <p:cNvSpPr txBox="1"/>
          <p:nvPr/>
        </p:nvSpPr>
        <p:spPr>
          <a:xfrm>
            <a:off x="3164475" y="6242447"/>
            <a:ext cx="281504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10000"/>
                </a:solidFill>
                <a:latin typeface="Arial Black" panose="020B0A04020102020204" pitchFamily="34" charset="0"/>
              </a:rPr>
              <a:t>Hashrate</a:t>
            </a:r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 Share</a:t>
            </a:r>
          </a:p>
          <a:p>
            <a:pPr algn="ctr"/>
            <a:r>
              <a:rPr lang="en-US" sz="1600" b="1" dirty="0"/>
              <a:t>(</a:t>
            </a:r>
            <a:r>
              <a:rPr lang="el-GR" dirty="0"/>
              <a:t>α</a:t>
            </a:r>
            <a:r>
              <a:rPr lang="en-US" sz="1600" b="1" dirty="0"/>
              <a:t>)</a:t>
            </a:r>
            <a:endParaRPr lang="en-US" sz="1400" b="1" dirty="0">
              <a:solidFill>
                <a:srgbClr val="01000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672CAF-9605-4677-BEFA-C30463C2A7BA}"/>
              </a:ext>
            </a:extLst>
          </p:cNvPr>
          <p:cNvGrpSpPr/>
          <p:nvPr/>
        </p:nvGrpSpPr>
        <p:grpSpPr>
          <a:xfrm>
            <a:off x="7032826" y="3910474"/>
            <a:ext cx="242323" cy="1696247"/>
            <a:chOff x="3607995" y="1428364"/>
            <a:chExt cx="242323" cy="16962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C2D81F-81EA-4438-8631-D83008DE811F}"/>
                </a:ext>
              </a:extLst>
            </p:cNvPr>
            <p:cNvSpPr/>
            <p:nvPr/>
          </p:nvSpPr>
          <p:spPr>
            <a:xfrm>
              <a:off x="3607997" y="1428364"/>
              <a:ext cx="242321" cy="242321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4B74A8-CD32-400E-BAAD-409DD44D5772}"/>
                </a:ext>
              </a:extLst>
            </p:cNvPr>
            <p:cNvSpPr/>
            <p:nvPr/>
          </p:nvSpPr>
          <p:spPr>
            <a:xfrm>
              <a:off x="3607997" y="1670685"/>
              <a:ext cx="242321" cy="2423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17D7C4-BE0C-40CF-82A5-7D11088DC5EC}"/>
                </a:ext>
              </a:extLst>
            </p:cNvPr>
            <p:cNvSpPr/>
            <p:nvPr/>
          </p:nvSpPr>
          <p:spPr>
            <a:xfrm>
              <a:off x="3607997" y="1913006"/>
              <a:ext cx="242321" cy="242321"/>
            </a:xfrm>
            <a:prstGeom prst="rect">
              <a:avLst/>
            </a:prstGeom>
            <a:solidFill>
              <a:srgbClr val="FF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E2D63A-8DC7-43E0-B72C-0CB166EEFAC3}"/>
                </a:ext>
              </a:extLst>
            </p:cNvPr>
            <p:cNvSpPr/>
            <p:nvPr/>
          </p:nvSpPr>
          <p:spPr>
            <a:xfrm>
              <a:off x="3607997" y="2155327"/>
              <a:ext cx="242321" cy="242321"/>
            </a:xfrm>
            <a:prstGeom prst="rect">
              <a:avLst/>
            </a:prstGeom>
            <a:solidFill>
              <a:srgbClr val="FF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65E6BA-B4E8-405F-812B-EDCF5566B3D1}"/>
                </a:ext>
              </a:extLst>
            </p:cNvPr>
            <p:cNvSpPr/>
            <p:nvPr/>
          </p:nvSpPr>
          <p:spPr>
            <a:xfrm>
              <a:off x="3607995" y="2397648"/>
              <a:ext cx="242321" cy="242321"/>
            </a:xfrm>
            <a:prstGeom prst="rect">
              <a:avLst/>
            </a:prstGeom>
            <a:solidFill>
              <a:srgbClr val="FF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52B39D-4A2E-4495-88F0-7E8413CB2807}"/>
                </a:ext>
              </a:extLst>
            </p:cNvPr>
            <p:cNvSpPr/>
            <p:nvPr/>
          </p:nvSpPr>
          <p:spPr>
            <a:xfrm>
              <a:off x="3607997" y="2639969"/>
              <a:ext cx="242321" cy="24232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0C7CE6D-844F-4080-9428-D3DA03109062}"/>
                </a:ext>
              </a:extLst>
            </p:cNvPr>
            <p:cNvSpPr/>
            <p:nvPr/>
          </p:nvSpPr>
          <p:spPr>
            <a:xfrm>
              <a:off x="3607996" y="2882290"/>
              <a:ext cx="242321" cy="242321"/>
            </a:xfrm>
            <a:prstGeom prst="rect">
              <a:avLst/>
            </a:prstGeom>
            <a:solidFill>
              <a:srgbClr val="6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5E9B1D-F7E8-41FA-9F87-872FD6A8A60E}"/>
              </a:ext>
            </a:extLst>
          </p:cNvPr>
          <p:cNvSpPr txBox="1"/>
          <p:nvPr/>
        </p:nvSpPr>
        <p:spPr>
          <a:xfrm>
            <a:off x="7268906" y="3867523"/>
            <a:ext cx="498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H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S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L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T2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T3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T4</a:t>
            </a:r>
          </a:p>
          <a:p>
            <a:pPr algn="r"/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E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F65C8C-8E79-424C-B8F9-70B1F5E3F314}"/>
              </a:ext>
            </a:extLst>
          </p:cNvPr>
          <p:cNvCxnSpPr>
            <a:cxnSpLocks/>
          </p:cNvCxnSpPr>
          <p:nvPr/>
        </p:nvCxnSpPr>
        <p:spPr>
          <a:xfrm flipV="1">
            <a:off x="3474483" y="-5117446"/>
            <a:ext cx="0" cy="45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D90B037-33E2-4B08-B9E1-966223C1A1E2}"/>
              </a:ext>
            </a:extLst>
          </p:cNvPr>
          <p:cNvCxnSpPr>
            <a:cxnSpLocks/>
          </p:cNvCxnSpPr>
          <p:nvPr/>
        </p:nvCxnSpPr>
        <p:spPr>
          <a:xfrm flipV="1">
            <a:off x="3474483" y="-4171672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F89F158-6A66-49CF-B057-00CD0F57B8D9}"/>
              </a:ext>
            </a:extLst>
          </p:cNvPr>
          <p:cNvCxnSpPr>
            <a:cxnSpLocks/>
          </p:cNvCxnSpPr>
          <p:nvPr/>
        </p:nvCxnSpPr>
        <p:spPr>
          <a:xfrm>
            <a:off x="3474483" y="-4124719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2CC8BDE-4508-4397-937F-5F71976CBB10}"/>
              </a:ext>
            </a:extLst>
          </p:cNvPr>
          <p:cNvCxnSpPr>
            <a:cxnSpLocks/>
          </p:cNvCxnSpPr>
          <p:nvPr/>
        </p:nvCxnSpPr>
        <p:spPr>
          <a:xfrm flipV="1">
            <a:off x="3474483" y="-3578709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1A84F7-CD43-41AB-98BA-21ACDD8AB82E}"/>
              </a:ext>
            </a:extLst>
          </p:cNvPr>
          <p:cNvCxnSpPr>
            <a:cxnSpLocks/>
          </p:cNvCxnSpPr>
          <p:nvPr/>
        </p:nvCxnSpPr>
        <p:spPr>
          <a:xfrm>
            <a:off x="3474483" y="-3531756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2FC6DE-0934-4D54-B7E4-940A3240B30E}"/>
              </a:ext>
            </a:extLst>
          </p:cNvPr>
          <p:cNvCxnSpPr>
            <a:cxnSpLocks/>
          </p:cNvCxnSpPr>
          <p:nvPr/>
        </p:nvCxnSpPr>
        <p:spPr>
          <a:xfrm flipV="1">
            <a:off x="3474483" y="-2989634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C2A2CC-5F65-4894-AE73-D6B65757E369}"/>
              </a:ext>
            </a:extLst>
          </p:cNvPr>
          <p:cNvCxnSpPr>
            <a:cxnSpLocks/>
          </p:cNvCxnSpPr>
          <p:nvPr/>
        </p:nvCxnSpPr>
        <p:spPr>
          <a:xfrm>
            <a:off x="3474483" y="-2942681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7F49949-CFF0-47D3-BE22-E73B569C1DE3}"/>
              </a:ext>
            </a:extLst>
          </p:cNvPr>
          <p:cNvCxnSpPr>
            <a:cxnSpLocks/>
          </p:cNvCxnSpPr>
          <p:nvPr/>
        </p:nvCxnSpPr>
        <p:spPr>
          <a:xfrm flipV="1">
            <a:off x="3474483" y="-2396671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58032E-7944-4CD0-B8D7-557044D8B216}"/>
              </a:ext>
            </a:extLst>
          </p:cNvPr>
          <p:cNvCxnSpPr>
            <a:cxnSpLocks/>
          </p:cNvCxnSpPr>
          <p:nvPr/>
        </p:nvCxnSpPr>
        <p:spPr>
          <a:xfrm>
            <a:off x="3474483" y="-2349718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0365F9-634F-49FB-8C0B-4C99BD50BBDD}"/>
              </a:ext>
            </a:extLst>
          </p:cNvPr>
          <p:cNvCxnSpPr>
            <a:cxnSpLocks/>
          </p:cNvCxnSpPr>
          <p:nvPr/>
        </p:nvCxnSpPr>
        <p:spPr>
          <a:xfrm flipV="1">
            <a:off x="3474483" y="-1810266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4D5890F-7422-4F35-9E5D-B94088B026EC}"/>
              </a:ext>
            </a:extLst>
          </p:cNvPr>
          <p:cNvCxnSpPr>
            <a:cxnSpLocks/>
          </p:cNvCxnSpPr>
          <p:nvPr/>
        </p:nvCxnSpPr>
        <p:spPr>
          <a:xfrm>
            <a:off x="3474483" y="-1763313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D62944-8D61-4AB8-8C89-87674B52D1A3}"/>
              </a:ext>
            </a:extLst>
          </p:cNvPr>
          <p:cNvCxnSpPr>
            <a:cxnSpLocks/>
          </p:cNvCxnSpPr>
          <p:nvPr/>
        </p:nvCxnSpPr>
        <p:spPr>
          <a:xfrm flipV="1">
            <a:off x="3474483" y="-1217303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AE1911C-A523-47E0-A63C-162339104950}"/>
              </a:ext>
            </a:extLst>
          </p:cNvPr>
          <p:cNvCxnSpPr>
            <a:cxnSpLocks/>
          </p:cNvCxnSpPr>
          <p:nvPr/>
        </p:nvCxnSpPr>
        <p:spPr>
          <a:xfrm>
            <a:off x="3474483" y="-1170350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D76570-D5E8-4B6A-BB59-DE1343A43A8E}"/>
              </a:ext>
            </a:extLst>
          </p:cNvPr>
          <p:cNvCxnSpPr>
            <a:cxnSpLocks/>
          </p:cNvCxnSpPr>
          <p:nvPr/>
        </p:nvCxnSpPr>
        <p:spPr>
          <a:xfrm flipV="1">
            <a:off x="3474483" y="-628393"/>
            <a:ext cx="150300" cy="4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FF6D98D-2E25-4D3D-8881-1023A6A4FE9D}"/>
              </a:ext>
            </a:extLst>
          </p:cNvPr>
          <p:cNvCxnSpPr>
            <a:cxnSpLocks/>
          </p:cNvCxnSpPr>
          <p:nvPr/>
        </p:nvCxnSpPr>
        <p:spPr>
          <a:xfrm>
            <a:off x="3474483" y="-581440"/>
            <a:ext cx="122188" cy="10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EBA1D1E-24C7-4F96-9F6D-DBC5C99A4D96}"/>
              </a:ext>
            </a:extLst>
          </p:cNvPr>
          <p:cNvSpPr txBox="1"/>
          <p:nvPr/>
        </p:nvSpPr>
        <p:spPr>
          <a:xfrm rot="16200000">
            <a:off x="974229" y="-2714232"/>
            <a:ext cx="3879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Number of Difficulty Changes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63AA191-3B5F-4B6B-9B80-D72FB47994C5}"/>
              </a:ext>
            </a:extLst>
          </p:cNvPr>
          <p:cNvSpPr txBox="1"/>
          <p:nvPr/>
        </p:nvSpPr>
        <p:spPr>
          <a:xfrm>
            <a:off x="3124456" y="-1346366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9B51062-8AF5-4171-86B9-9AAC304F47FA}"/>
              </a:ext>
            </a:extLst>
          </p:cNvPr>
          <p:cNvSpPr txBox="1"/>
          <p:nvPr/>
        </p:nvSpPr>
        <p:spPr>
          <a:xfrm>
            <a:off x="3124456" y="-757228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3DB7843-06DB-4A54-8854-D5CF659CC705}"/>
              </a:ext>
            </a:extLst>
          </p:cNvPr>
          <p:cNvSpPr txBox="1"/>
          <p:nvPr/>
        </p:nvSpPr>
        <p:spPr>
          <a:xfrm>
            <a:off x="3124456" y="-1935505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9F0620B-5121-4E7D-8A31-ADA791D0040D}"/>
              </a:ext>
            </a:extLst>
          </p:cNvPr>
          <p:cNvSpPr txBox="1"/>
          <p:nvPr/>
        </p:nvSpPr>
        <p:spPr>
          <a:xfrm>
            <a:off x="3124456" y="-2524644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FF42D33-9ECA-40A2-B654-81EC38E7859A}"/>
              </a:ext>
            </a:extLst>
          </p:cNvPr>
          <p:cNvSpPr txBox="1"/>
          <p:nvPr/>
        </p:nvSpPr>
        <p:spPr>
          <a:xfrm>
            <a:off x="3124456" y="-3113783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4D000B-E829-413B-AFDE-92E8AC4916C3}"/>
              </a:ext>
            </a:extLst>
          </p:cNvPr>
          <p:cNvSpPr txBox="1"/>
          <p:nvPr/>
        </p:nvSpPr>
        <p:spPr>
          <a:xfrm>
            <a:off x="3124456" y="-3702922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AE2E26C-264B-4036-BCE6-5C687D338F7F}"/>
              </a:ext>
            </a:extLst>
          </p:cNvPr>
          <p:cNvSpPr txBox="1"/>
          <p:nvPr/>
        </p:nvSpPr>
        <p:spPr>
          <a:xfrm>
            <a:off x="3124456" y="-4292061"/>
            <a:ext cx="3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0000"/>
                </a:solidFill>
                <a:latin typeface="Arial Black" panose="020B0A040201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C8454F73-D280-436D-BC73-D9A974226F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00" y="2058529"/>
              <a:ext cx="3541140" cy="354822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541140" cy="3548223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33" dy="0" dz="-1799992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5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C8454F73-D280-436D-BC73-D9A974226F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1400" y="2058529"/>
                <a:ext cx="3541140" cy="3548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65E98138-1EDE-447D-9CB6-F45DE43F99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65E98138-1EDE-447D-9CB6-F45DE43F99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>
                <a:extLst>
                  <a:ext uri="{FF2B5EF4-FFF2-40B4-BE49-F238E27FC236}">
                    <a16:creationId xmlns:a16="http://schemas.microsoft.com/office/drawing/2014/main" id="{2CB1EECF-698D-486D-83F4-B8469780BA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>
                <a:extLst>
                  <a:ext uri="{FF2B5EF4-FFF2-40B4-BE49-F238E27FC236}">
                    <a16:creationId xmlns:a16="http://schemas.microsoft.com/office/drawing/2014/main" id="{2CB1EECF-698D-486D-83F4-B8469780BA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92C716E9-425E-4544-A164-6FD8D38C53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92C716E9-425E-4544-A164-6FD8D38C53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>
                <a:extLst>
                  <a:ext uri="{FF2B5EF4-FFF2-40B4-BE49-F238E27FC236}">
                    <a16:creationId xmlns:a16="http://schemas.microsoft.com/office/drawing/2014/main" id="{A9857403-DAE6-43B0-9059-CFED4B83CA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>
                <a:extLst>
                  <a:ext uri="{FF2B5EF4-FFF2-40B4-BE49-F238E27FC236}">
                    <a16:creationId xmlns:a16="http://schemas.microsoft.com/office/drawing/2014/main" id="{A9857403-DAE6-43B0-9059-CFED4B83CA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7DF5DB7B-17AE-481C-B8F3-3227E6BC74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7DF5DB7B-17AE-481C-B8F3-3227E6BC74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461CE2F9-478D-409E-BEB8-FB19DFC6D2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1430" y="2058560"/>
              <a:ext cx="3541080" cy="3548161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3541080" cy="3548161"/>
                    </a:xfrm>
                    <a:prstGeom prst="rect">
                      <a:avLst/>
                    </a:prstGeom>
                  </am3d:spPr>
                  <am3d:camera>
                    <am3d:pos x="0" y="0" z="664534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96007" d="1000000"/>
                    <am3d:preTrans dx="0" dy="35928" dz="91735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5418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461CE2F9-478D-409E-BEB8-FB19DFC6D2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1430" y="2058560"/>
                <a:ext cx="3541080" cy="3548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86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84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Khosravi</dc:creator>
  <cp:lastModifiedBy>Arman Khosravi</cp:lastModifiedBy>
  <cp:revision>33</cp:revision>
  <dcterms:created xsi:type="dcterms:W3CDTF">2020-07-04T19:06:58Z</dcterms:created>
  <dcterms:modified xsi:type="dcterms:W3CDTF">2020-07-04T21:26:52Z</dcterms:modified>
</cp:coreProperties>
</file>