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403" r:id="rId2"/>
  </p:sldIdLst>
  <p:sldSz cx="12192000" cy="6858000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14"/>
    <a:srgbClr val="561E1E"/>
    <a:srgbClr val="E28C8C"/>
    <a:srgbClr val="FFBEBE"/>
    <a:srgbClr val="010000"/>
    <a:srgbClr val="FF8C8C"/>
    <a:srgbClr val="FF5A5A"/>
    <a:srgbClr val="FFF0F0"/>
    <a:srgbClr val="E24949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384" y="416"/>
      </p:cViewPr>
      <p:guideLst>
        <p:guide orient="horz" pos="2160"/>
        <p:guide pos="3840"/>
        <p:guide pos="3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A270E-B4B4-485C-AFDA-2CE2139DDC1A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8FD22-40CE-4681-A2CE-8C9DBD0A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8FD22-40CE-4681-A2CE-8C9DBD0AB5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6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C6D-022C-41D0-AD58-CF37D8154D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F7074-4D18-4950-BC28-9DCFE6E16D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1B86-0B23-440F-A37C-29277E8F9A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724128-BA6B-4865-B009-6BC43767C53A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E78D8-CE7B-4C8A-A230-E3109154D9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045D-71D1-46B6-B068-44C4A424AF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72B7B1-23D8-4AB1-9592-385DF649A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80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002A-EE9E-445A-89A8-513FF9F0C8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4C0D-FAA4-4D41-B4EA-A02E53E5E48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5910-2043-464F-ACDE-950E2CF4AD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0A1D59-CDFD-4D17-9063-CA019B7CAE40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4E20-7D1C-4019-B899-81313608C7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318A-D3F0-4B59-8D7E-73E3E4DB2B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A45AA9-D953-46CB-A45F-243BAABFBB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DE1F5-2D8F-4B29-A0F3-4485BA4251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89B2-580D-43F3-A1AD-9210CF59066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48A5-82CD-4145-AD07-198390178D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CAC636-C64A-4CCD-BBE3-0389321209E5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AF1A-D69B-43DF-995F-A97CD49F10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3B77-8AF1-4104-A2F0-DC6A44DD84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025389-8F7E-4D19-815B-8D64CF74D6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0CFD-3F2F-43C1-BEF7-B3E2E7773E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FCF9-921D-4F87-A5D7-90C0884CA6C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F3DB-ED57-4C56-B1B3-D741056035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87FE8E-19DE-4E22-B3EA-16BE2385916D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0D94-6BF2-4C9A-A5C1-AC61E2E7C6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0279-CEC2-47BB-8B7B-6F5517083E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65CBF7-9EAB-4752-866C-A870037B7C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400A-A91C-4A80-9C3B-1DB9DE901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E7F7-3D7B-410B-B264-C8D64153D7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D197D-0303-4F8A-8B0A-BD14F87E75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F08D20-4A2A-42C5-8C06-E7BC64D27BA6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635C-54EB-46A1-8669-AA5CDD1267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CF8F-BFCD-4165-BED3-811A7FDF1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FD9218-CE5A-4924-86D6-A9C0F8A0D3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9AD7-696A-4D99-8E32-FB4D11B487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47DD-9473-42BC-BB0B-82F5A9D0F1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E7A8-25AF-4960-8292-19EB980E427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188C-6D56-48A8-9329-6C9088940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BB0AB8-455D-41CC-965D-8CC50E9B000C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AA51-EC34-4679-AC5D-FA17F715F8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9181-6DFF-421F-A353-552F18B002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66C2E-02FD-4820-83E6-9D76DC3620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28BA-4FE2-47CF-9819-DEF6111DE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BE87-4AD7-4A73-AF9E-C8447290B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5DC6B-BB12-48DE-BEE5-24C46F435E5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A56BE-156F-41A9-B096-6AF6FA2192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01731-5BEC-497C-A7CB-B9AE9686E6C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307DA-6295-49B4-91BE-611D4109A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40B359-6B8D-4B9A-8D54-C2351DBD417E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49AAF-D42C-49A2-BC6D-AFFBBE8742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B7570-E327-477A-A542-61C6F5D08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FF5E4-BA57-4DC3-90F0-F58A2DF8DF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A586-0325-4FAE-A238-AE2F7736EB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BF924-8C30-4108-8817-FFD3CDE5D0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327EAF-9D4D-4781-83C9-100650045543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57D28-9DF7-4AF7-8364-71D683F04B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E9A5-C355-4CE5-A1B1-D1EB55B60E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ACD54-1EF8-4484-B7C7-E03CE19995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62A77-EFFA-4F76-94FB-CBF9BCE050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1CA77B-CDFB-4D09-BE36-C0703CBAA898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1C51C-CC42-4EA5-A648-8A4C5DE8E0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3472E-CD55-4C9B-918A-DD39FC2A68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74CFC6-D9E8-44A2-96C7-C57A35A780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A6F7-ACF2-42C6-A730-EDCBD4FD6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E8BD-C592-4468-B4B5-8E60663FE2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CBAB-B3C3-452D-858E-A2A6659D767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EC19B-52E1-48B0-B7D6-7D0195E310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42A64C-E9F7-4B7E-B77A-082F442B63D7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57AA-A68F-43D8-AB10-297EDB19E1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CCAD-3DE5-4DAC-BFFB-3ABCB6CDE9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B13E8-D06B-4D6C-9187-4D45F63EB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1DF-842C-4C30-99CE-B15A2E3EA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221F-0C56-419A-8DEF-AE6603DAEE9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9C33D-B829-409F-8BE0-078E24A096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E3558-5706-47EC-B379-53F9D0874F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2ACF32-6F5E-4EA5-944C-FA0CE6410BD0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9912-F2F8-4282-81CD-37E70CD783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21C9A-B643-45E6-A807-45A890F3FC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04C141-6366-44C1-974A-553F1E0771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4C88A-EA13-44E9-88F0-43D781EC6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B3CDD-C361-4BCF-A26A-7324798F4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C100-7826-440C-8E57-FAC3E6759B8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CAEB066-7EB3-432C-9070-FF6A43B56716}" type="datetime1">
              <a:rPr lang="en-US"/>
              <a:pPr lvl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28BB8-FC0B-46D1-8ECC-E468BB8108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98A5-EEFE-4BB3-8577-A127DD0168D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4401E37-2F12-4C18-9B6A-01AECF3A532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A793DEA-A737-48B4-998A-5434B68ADB92}"/>
              </a:ext>
            </a:extLst>
          </p:cNvPr>
          <p:cNvGrpSpPr/>
          <p:nvPr/>
        </p:nvGrpSpPr>
        <p:grpSpPr>
          <a:xfrm>
            <a:off x="0" y="1684149"/>
            <a:ext cx="4086379" cy="3851733"/>
            <a:chOff x="3104402" y="2090549"/>
            <a:chExt cx="4086379" cy="3851733"/>
          </a:xfrm>
        </p:grpSpPr>
        <p:pic>
          <p:nvPicPr>
            <p:cNvPr id="108" name="Picture 107" descr="A close up of a screen&#10;&#10;Description automatically generated">
              <a:extLst>
                <a:ext uri="{FF2B5EF4-FFF2-40B4-BE49-F238E27FC236}">
                  <a16:creationId xmlns:a16="http://schemas.microsoft.com/office/drawing/2014/main" id="{D63ACB7C-F07B-4856-9A8F-941C129EF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402" y="2090549"/>
              <a:ext cx="4086379" cy="3851733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09E8183-0A7F-4D55-B821-6930A7457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491" y="2437709"/>
              <a:ext cx="2673547" cy="2673547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D28F059-5316-4A49-813D-DEE12B8D3773}"/>
              </a:ext>
            </a:extLst>
          </p:cNvPr>
          <p:cNvGrpSpPr/>
          <p:nvPr/>
        </p:nvGrpSpPr>
        <p:grpSpPr>
          <a:xfrm>
            <a:off x="4019244" y="1684150"/>
            <a:ext cx="4086379" cy="3851735"/>
            <a:chOff x="7391689" y="3985595"/>
            <a:chExt cx="2833595" cy="2670886"/>
          </a:xfrm>
        </p:grpSpPr>
        <p:pic>
          <p:nvPicPr>
            <p:cNvPr id="113" name="Picture 112" descr="A close up of a screen&#10;&#10;Description automatically generated">
              <a:extLst>
                <a:ext uri="{FF2B5EF4-FFF2-40B4-BE49-F238E27FC236}">
                  <a16:creationId xmlns:a16="http://schemas.microsoft.com/office/drawing/2014/main" id="{5E542B7A-EFDF-459E-B099-732D19FBF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689" y="3985595"/>
              <a:ext cx="2833595" cy="2670886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3EF4AD0-F26F-4681-91F4-8C2D74896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60065" y="4226323"/>
              <a:ext cx="1853904" cy="18539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348B7D-9E9D-45BB-A499-4463427E925E}"/>
              </a:ext>
            </a:extLst>
          </p:cNvPr>
          <p:cNvSpPr txBox="1"/>
          <p:nvPr/>
        </p:nvSpPr>
        <p:spPr>
          <a:xfrm>
            <a:off x="760938" y="1284039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Expected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8BB5C1-21A6-4D32-912D-A6AFE4371470}"/>
              </a:ext>
            </a:extLst>
          </p:cNvPr>
          <p:cNvSpPr txBox="1"/>
          <p:nvPr/>
        </p:nvSpPr>
        <p:spPr>
          <a:xfrm>
            <a:off x="4842492" y="976260"/>
            <a:ext cx="326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Peer-to-Peer Network Simulation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21BC9C1-FAFE-45A8-9BCA-FE45E4EBDE96}"/>
              </a:ext>
            </a:extLst>
          </p:cNvPr>
          <p:cNvGrpSpPr/>
          <p:nvPr/>
        </p:nvGrpSpPr>
        <p:grpSpPr>
          <a:xfrm>
            <a:off x="8105623" y="1684149"/>
            <a:ext cx="4086379" cy="3851733"/>
            <a:chOff x="5468005" y="1639870"/>
            <a:chExt cx="5423428" cy="5112007"/>
          </a:xfrm>
        </p:grpSpPr>
        <p:pic>
          <p:nvPicPr>
            <p:cNvPr id="103" name="Picture 102" descr="A close up of a screen&#10;&#10;Description automatically generated">
              <a:extLst>
                <a:ext uri="{FF2B5EF4-FFF2-40B4-BE49-F238E27FC236}">
                  <a16:creationId xmlns:a16="http://schemas.microsoft.com/office/drawing/2014/main" id="{40812E18-A851-47DC-A777-53D8BD8B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005" y="1639870"/>
              <a:ext cx="5423428" cy="511200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C9A5204-60E5-4F0C-ACD0-1F2FAE472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7018" t="33645" r="17805" b="37715"/>
            <a:stretch/>
          </p:blipFill>
          <p:spPr>
            <a:xfrm>
              <a:off x="6938656" y="2104783"/>
              <a:ext cx="3541242" cy="3548323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C4608-6250-4214-9C7D-AA0AC438636B}"/>
              </a:ext>
            </a:extLst>
          </p:cNvPr>
          <p:cNvSpPr txBox="1"/>
          <p:nvPr/>
        </p:nvSpPr>
        <p:spPr>
          <a:xfrm>
            <a:off x="8928871" y="976260"/>
            <a:ext cx="326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Finite-State </a:t>
            </a:r>
            <a:r>
              <a:rPr lang="en-US" sz="2000">
                <a:latin typeface="Arial Black" panose="020B0A04020102020204" pitchFamily="34" charset="0"/>
              </a:rPr>
              <a:t>Machine Simulation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13568</TotalTime>
  <Words>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MINING</dc:title>
  <dc:creator>MOHAMMAD KHOSRAVI</dc:creator>
  <cp:lastModifiedBy>Arman Khosravi</cp:lastModifiedBy>
  <cp:revision>3378</cp:revision>
  <dcterms:created xsi:type="dcterms:W3CDTF">2019-07-21T13:07:17Z</dcterms:created>
  <dcterms:modified xsi:type="dcterms:W3CDTF">2020-07-05T13:51:48Z</dcterms:modified>
</cp:coreProperties>
</file>