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-643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B493-66DA-469D-8526-C2C691A49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9E1D4-C8C8-4168-B9CA-406499DA3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43C3-4C43-4A92-9855-83CBA5DB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72E5-87C7-4532-A856-8E14C81D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4ABF-E493-4F23-A118-EDA58768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9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DCC3-EA43-49E4-8873-66B014F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0F43F-FC07-48B6-94A3-21DBBBAB0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3189-B411-45FB-8A52-BDA7FD11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28730-46C6-40F3-B1E9-E461E95C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720B-2ACC-4004-BBCB-E239118C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8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7CDF-94D7-4941-85B5-FF0EC873C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313BF-95F2-4192-8BBD-2D94C5C2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669-C53E-4E2D-9AC5-B32077E6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DFA04-4DCB-412B-B34F-B7C0D2C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C29A-238A-429A-B45D-D7632867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F262-B4A1-446D-8E4D-DC7023F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AAAF-0C7B-42F9-9020-09AA679DF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83C8-BC03-45B5-92A3-058AC2C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6CB8-66DE-458D-8641-F3427895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89FE-B461-48D4-8095-4E1B2696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B8EA-3578-49B1-AB86-2D7AB9D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28326-340A-4B37-BC2F-77114B03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C72E-E291-4BED-A4D5-B136E3C2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1DA6-31FC-4321-A644-ADAF2DF1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30AD-7A96-4838-B51C-598E3DB2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838D-4BDC-4E88-AFCA-C4E76D66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7904-28AE-4D9F-B156-2F34D601C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7D5CC-7538-4BB9-A167-63A355C5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7143-FB30-4E88-8782-D908B717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298D2-98A0-4436-A058-557D8D85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DB7D-23E8-452E-95B1-3EB82682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8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AB-B386-4524-BA10-9264D90A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C0B75-EF21-47C0-B3DD-ECF0D7F5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F608-2374-44FF-8C8F-698AA1BB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35ED3-E647-4010-81D3-E082872C0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6D0E0-2B59-4AFC-B5AD-E893698DB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8C9C4-91B8-46BB-997A-5FB80116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406AE-DCA2-4709-895A-8857AE55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8E222-3E74-4A48-BBDE-DFB23E55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5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E093-9EBC-44B2-AF04-E3B0AA0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15E99-84A2-4080-832E-5A52E6B7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BB03A-8269-4F64-A83C-D3D20C74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EB5C2-4D66-4574-BF11-3C304518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3554E-E820-465D-97C5-F86CAF4E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45893-BC95-454D-8125-BA81A428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A476A-F107-4B35-92EB-639CCA0F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4955-85E9-48DB-99F8-0EA20A28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9F7D-4A7C-405C-9F24-B864BAE8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D6A2F-E62F-4C72-BA77-286C0924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DEC01-9AD5-4DB7-8141-9F7F2DA8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8E71E-D042-42B6-A13C-3F1B2A0E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9A8EE-70E0-4A63-9AC5-F7C76B88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2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9146-CE8F-48CD-848F-4170D972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58AEB-BC34-423B-A10F-0AA86B9F0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16071-E27F-451B-A741-EE7C7E151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AD3D-6C30-4424-A52D-40853DE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C558-FB0F-4A66-9256-485A9BC3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AC58F-0A74-42DA-B342-BB08C2A0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8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7245-50AF-40DA-BA75-F8F0C127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9E6F-33BC-47A8-AEC7-D077C851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5906-3097-4EF7-B3CC-A34CB8BB5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5AAB-A139-4A44-8EB0-0747085FFA22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AB77-3C29-4EC4-9D2D-A8DE4FDA6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76F0-7CF1-4CC1-A0DE-7F9C13CB0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05C4-B05F-44C9-A46C-51B5C1F82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466D-BEA2-464A-9ADF-2D4CBF0B2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ArmaNote Screen 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3F830-0D8B-473B-8535-F51C42EAE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With Bootstrap 3</a:t>
            </a:r>
          </a:p>
        </p:txBody>
      </p:sp>
    </p:spTree>
    <p:extLst>
      <p:ext uri="{BB962C8B-B14F-4D97-AF65-F5344CB8AC3E}">
        <p14:creationId xmlns:p14="http://schemas.microsoft.com/office/powerpoint/2010/main" val="5621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6DC163-5BE7-46DE-B46B-C0AC71AC5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37" r="875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7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E43F7-FF9B-4632-8512-DD462E6FC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11" r="627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5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60BDEC-8495-4DC4-8BC8-C7587E097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3" r="10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9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38BC28-F9BC-4E8B-95D9-0AE62019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D34F3-144B-4B84-AC8C-E59CDC7F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69" r="382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8A8A80-8FE1-42AC-97C3-9B31C5D0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7" r="1094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ArmaNote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ArmaNote Screen Shots</dc:title>
  <dc:creator>Arman Avasthi</dc:creator>
  <cp:lastModifiedBy>Arman Avasthi</cp:lastModifiedBy>
  <cp:revision>2</cp:revision>
  <dcterms:created xsi:type="dcterms:W3CDTF">2019-02-05T13:35:29Z</dcterms:created>
  <dcterms:modified xsi:type="dcterms:W3CDTF">2019-02-05T13:39:59Z</dcterms:modified>
</cp:coreProperties>
</file>