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i.vashishth82@outlook.com" userId="dc3ef718dbe3f02f" providerId="LiveId" clId="{3CC64B73-FEDD-4570-8152-74585274932D}"/>
    <pc:docChg chg="custSel modSld">
      <pc:chgData name="shivani.vashishth82@outlook.com" userId="dc3ef718dbe3f02f" providerId="LiveId" clId="{3CC64B73-FEDD-4570-8152-74585274932D}" dt="2022-02-20T13:44:54.717" v="157" actId="20577"/>
      <pc:docMkLst>
        <pc:docMk/>
      </pc:docMkLst>
      <pc:sldChg chg="modSp mod">
        <pc:chgData name="shivani.vashishth82@outlook.com" userId="dc3ef718dbe3f02f" providerId="LiveId" clId="{3CC64B73-FEDD-4570-8152-74585274932D}" dt="2022-02-20T13:43:24.159" v="142" actId="20577"/>
        <pc:sldMkLst>
          <pc:docMk/>
          <pc:sldMk cId="45803705" sldId="256"/>
        </pc:sldMkLst>
        <pc:spChg chg="mod">
          <ac:chgData name="shivani.vashishth82@outlook.com" userId="dc3ef718dbe3f02f" providerId="LiveId" clId="{3CC64B73-FEDD-4570-8152-74585274932D}" dt="2022-02-20T13:43:24.159" v="142" actId="20577"/>
          <ac:spMkLst>
            <pc:docMk/>
            <pc:sldMk cId="45803705" sldId="256"/>
            <ac:spMk id="3" creationId="{7F790155-15AC-4F3F-B7DE-81F5376342D4}"/>
          </ac:spMkLst>
        </pc:spChg>
      </pc:sldChg>
      <pc:sldChg chg="modSp mod">
        <pc:chgData name="shivani.vashishth82@outlook.com" userId="dc3ef718dbe3f02f" providerId="LiveId" clId="{3CC64B73-FEDD-4570-8152-74585274932D}" dt="2022-02-20T13:43:40.306" v="143" actId="5793"/>
        <pc:sldMkLst>
          <pc:docMk/>
          <pc:sldMk cId="1155917009" sldId="257"/>
        </pc:sldMkLst>
        <pc:spChg chg="mod">
          <ac:chgData name="shivani.vashishth82@outlook.com" userId="dc3ef718dbe3f02f" providerId="LiveId" clId="{3CC64B73-FEDD-4570-8152-74585274932D}" dt="2022-02-20T13:43:40.306" v="143" actId="5793"/>
          <ac:spMkLst>
            <pc:docMk/>
            <pc:sldMk cId="1155917009" sldId="257"/>
            <ac:spMk id="3" creationId="{C432EA51-F1CF-402D-BD6B-256F1AC6ADCC}"/>
          </ac:spMkLst>
        </pc:spChg>
      </pc:sldChg>
      <pc:sldChg chg="modSp mod">
        <pc:chgData name="shivani.vashishth82@outlook.com" userId="dc3ef718dbe3f02f" providerId="LiveId" clId="{3CC64B73-FEDD-4570-8152-74585274932D}" dt="2022-02-20T13:44:27.346" v="145" actId="14100"/>
        <pc:sldMkLst>
          <pc:docMk/>
          <pc:sldMk cId="421060001" sldId="258"/>
        </pc:sldMkLst>
        <pc:picChg chg="mod">
          <ac:chgData name="shivani.vashishth82@outlook.com" userId="dc3ef718dbe3f02f" providerId="LiveId" clId="{3CC64B73-FEDD-4570-8152-74585274932D}" dt="2022-02-20T13:44:27.346" v="145" actId="14100"/>
          <ac:picMkLst>
            <pc:docMk/>
            <pc:sldMk cId="421060001" sldId="258"/>
            <ac:picMk id="5" creationId="{AD296C66-F61D-4041-AF63-6F3021E034BA}"/>
          </ac:picMkLst>
        </pc:picChg>
      </pc:sldChg>
      <pc:sldChg chg="modSp mod">
        <pc:chgData name="shivani.vashishth82@outlook.com" userId="dc3ef718dbe3f02f" providerId="LiveId" clId="{3CC64B73-FEDD-4570-8152-74585274932D}" dt="2022-02-20T13:44:35.527" v="147" actId="14100"/>
        <pc:sldMkLst>
          <pc:docMk/>
          <pc:sldMk cId="4216574357" sldId="259"/>
        </pc:sldMkLst>
        <pc:picChg chg="mod">
          <ac:chgData name="shivani.vashishth82@outlook.com" userId="dc3ef718dbe3f02f" providerId="LiveId" clId="{3CC64B73-FEDD-4570-8152-74585274932D}" dt="2022-02-20T13:44:35.527" v="147" actId="14100"/>
          <ac:picMkLst>
            <pc:docMk/>
            <pc:sldMk cId="4216574357" sldId="259"/>
            <ac:picMk id="5" creationId="{DEA45E3B-272A-414A-95B3-CDDE6495A636}"/>
          </ac:picMkLst>
        </pc:picChg>
      </pc:sldChg>
      <pc:sldChg chg="addSp modSp mod">
        <pc:chgData name="shivani.vashishth82@outlook.com" userId="dc3ef718dbe3f02f" providerId="LiveId" clId="{3CC64B73-FEDD-4570-8152-74585274932D}" dt="2022-02-20T13:27:32.520" v="2" actId="14100"/>
        <pc:sldMkLst>
          <pc:docMk/>
          <pc:sldMk cId="1878660785" sldId="260"/>
        </pc:sldMkLst>
        <pc:picChg chg="add mod">
          <ac:chgData name="shivani.vashishth82@outlook.com" userId="dc3ef718dbe3f02f" providerId="LiveId" clId="{3CC64B73-FEDD-4570-8152-74585274932D}" dt="2022-02-20T13:27:32.520" v="2" actId="14100"/>
          <ac:picMkLst>
            <pc:docMk/>
            <pc:sldMk cId="1878660785" sldId="260"/>
            <ac:picMk id="4" creationId="{702DDD8E-4D82-40DF-8096-0021D9A505F4}"/>
          </ac:picMkLst>
        </pc:picChg>
      </pc:sldChg>
      <pc:sldChg chg="addSp modSp mod">
        <pc:chgData name="shivani.vashishth82@outlook.com" userId="dc3ef718dbe3f02f" providerId="LiveId" clId="{3CC64B73-FEDD-4570-8152-74585274932D}" dt="2022-02-20T13:44:54.717" v="157" actId="20577"/>
        <pc:sldMkLst>
          <pc:docMk/>
          <pc:sldMk cId="2589391164" sldId="261"/>
        </pc:sldMkLst>
        <pc:spChg chg="mod">
          <ac:chgData name="shivani.vashishth82@outlook.com" userId="dc3ef718dbe3f02f" providerId="LiveId" clId="{3CC64B73-FEDD-4570-8152-74585274932D}" dt="2022-02-20T13:37:14.443" v="50" actId="207"/>
          <ac:spMkLst>
            <pc:docMk/>
            <pc:sldMk cId="2589391164" sldId="261"/>
            <ac:spMk id="2" creationId="{838FD0B9-9E02-451B-8C6E-39576118F435}"/>
          </ac:spMkLst>
        </pc:spChg>
        <pc:spChg chg="mod">
          <ac:chgData name="shivani.vashishth82@outlook.com" userId="dc3ef718dbe3f02f" providerId="LiveId" clId="{3CC64B73-FEDD-4570-8152-74585274932D}" dt="2022-02-20T13:44:54.717" v="157" actId="20577"/>
          <ac:spMkLst>
            <pc:docMk/>
            <pc:sldMk cId="2589391164" sldId="261"/>
            <ac:spMk id="7" creationId="{2D7B0AFF-AE68-47DB-BFC7-B662B7A2EECA}"/>
          </ac:spMkLst>
        </pc:spChg>
        <pc:picChg chg="add mod">
          <ac:chgData name="shivani.vashishth82@outlook.com" userId="dc3ef718dbe3f02f" providerId="LiveId" clId="{3CC64B73-FEDD-4570-8152-74585274932D}" dt="2022-02-20T13:28:49.597" v="7" actId="14100"/>
          <ac:picMkLst>
            <pc:docMk/>
            <pc:sldMk cId="2589391164" sldId="261"/>
            <ac:picMk id="4" creationId="{BBC202CF-F5AB-46F4-BF6C-335A8486C52E}"/>
          </ac:picMkLst>
        </pc:picChg>
      </pc:sldChg>
      <pc:sldChg chg="addSp modSp mod">
        <pc:chgData name="shivani.vashishth82@outlook.com" userId="dc3ef718dbe3f02f" providerId="LiveId" clId="{3CC64B73-FEDD-4570-8152-74585274932D}" dt="2022-02-20T13:38:04.125" v="76" actId="20577"/>
        <pc:sldMkLst>
          <pc:docMk/>
          <pc:sldMk cId="2736446194" sldId="262"/>
        </pc:sldMkLst>
        <pc:spChg chg="mod">
          <ac:chgData name="shivani.vashishth82@outlook.com" userId="dc3ef718dbe3f02f" providerId="LiveId" clId="{3CC64B73-FEDD-4570-8152-74585274932D}" dt="2022-02-20T13:37:36.935" v="53" actId="207"/>
          <ac:spMkLst>
            <pc:docMk/>
            <pc:sldMk cId="2736446194" sldId="262"/>
            <ac:spMk id="2" creationId="{838FD0B9-9E02-451B-8C6E-39576118F435}"/>
          </ac:spMkLst>
        </pc:spChg>
        <pc:spChg chg="mod">
          <ac:chgData name="shivani.vashishth82@outlook.com" userId="dc3ef718dbe3f02f" providerId="LiveId" clId="{3CC64B73-FEDD-4570-8152-74585274932D}" dt="2022-02-20T13:38:04.125" v="76" actId="20577"/>
          <ac:spMkLst>
            <pc:docMk/>
            <pc:sldMk cId="2736446194" sldId="262"/>
            <ac:spMk id="3" creationId="{EE9E9BA7-BEF0-4533-801D-5C28B7121DDB}"/>
          </ac:spMkLst>
        </pc:spChg>
        <pc:picChg chg="add mod">
          <ac:chgData name="shivani.vashishth82@outlook.com" userId="dc3ef718dbe3f02f" providerId="LiveId" clId="{3CC64B73-FEDD-4570-8152-74585274932D}" dt="2022-02-20T13:37:44.008" v="54" actId="1076"/>
          <ac:picMkLst>
            <pc:docMk/>
            <pc:sldMk cId="2736446194" sldId="262"/>
            <ac:picMk id="6" creationId="{327DC7B2-6F66-4DC8-94D0-53E1E8BF301A}"/>
          </ac:picMkLst>
        </pc:picChg>
      </pc:sldChg>
      <pc:sldChg chg="addSp modSp mod">
        <pc:chgData name="shivani.vashishth82@outlook.com" userId="dc3ef718dbe3f02f" providerId="LiveId" clId="{3CC64B73-FEDD-4570-8152-74585274932D}" dt="2022-02-20T13:38:23.487" v="80" actId="113"/>
        <pc:sldMkLst>
          <pc:docMk/>
          <pc:sldMk cId="2136652267" sldId="263"/>
        </pc:sldMkLst>
        <pc:spChg chg="mod">
          <ac:chgData name="shivani.vashishth82@outlook.com" userId="dc3ef718dbe3f02f" providerId="LiveId" clId="{3CC64B73-FEDD-4570-8152-74585274932D}" dt="2022-02-20T13:38:23.487" v="80" actId="113"/>
          <ac:spMkLst>
            <pc:docMk/>
            <pc:sldMk cId="2136652267" sldId="263"/>
            <ac:spMk id="2" creationId="{838FD0B9-9E02-451B-8C6E-39576118F435}"/>
          </ac:spMkLst>
        </pc:spChg>
        <pc:picChg chg="add mod">
          <ac:chgData name="shivani.vashishth82@outlook.com" userId="dc3ef718dbe3f02f" providerId="LiveId" clId="{3CC64B73-FEDD-4570-8152-74585274932D}" dt="2022-02-20T13:32:14.472" v="16" actId="14100"/>
          <ac:picMkLst>
            <pc:docMk/>
            <pc:sldMk cId="2136652267" sldId="263"/>
            <ac:picMk id="4" creationId="{DF515F65-B470-4B71-BA34-B907BF3BA781}"/>
          </ac:picMkLst>
        </pc:picChg>
      </pc:sldChg>
      <pc:sldChg chg="addSp modSp mod">
        <pc:chgData name="shivani.vashishth82@outlook.com" userId="dc3ef718dbe3f02f" providerId="LiveId" clId="{3CC64B73-FEDD-4570-8152-74585274932D}" dt="2022-02-20T13:38:39.911" v="83" actId="207"/>
        <pc:sldMkLst>
          <pc:docMk/>
          <pc:sldMk cId="1811765256" sldId="264"/>
        </pc:sldMkLst>
        <pc:spChg chg="mod">
          <ac:chgData name="shivani.vashishth82@outlook.com" userId="dc3ef718dbe3f02f" providerId="LiveId" clId="{3CC64B73-FEDD-4570-8152-74585274932D}" dt="2022-02-20T13:38:39.911" v="83" actId="207"/>
          <ac:spMkLst>
            <pc:docMk/>
            <pc:sldMk cId="1811765256" sldId="264"/>
            <ac:spMk id="2" creationId="{838FD0B9-9E02-451B-8C6E-39576118F435}"/>
          </ac:spMkLst>
        </pc:spChg>
        <pc:picChg chg="add mod">
          <ac:chgData name="shivani.vashishth82@outlook.com" userId="dc3ef718dbe3f02f" providerId="LiveId" clId="{3CC64B73-FEDD-4570-8152-74585274932D}" dt="2022-02-20T13:33:33.192" v="19" actId="14100"/>
          <ac:picMkLst>
            <pc:docMk/>
            <pc:sldMk cId="1811765256" sldId="264"/>
            <ac:picMk id="4" creationId="{2D94C753-19CE-4BA5-8F35-D69D855DC845}"/>
          </ac:picMkLst>
        </pc:picChg>
      </pc:sldChg>
      <pc:sldChg chg="addSp modSp mod">
        <pc:chgData name="shivani.vashishth82@outlook.com" userId="dc3ef718dbe3f02f" providerId="LiveId" clId="{3CC64B73-FEDD-4570-8152-74585274932D}" dt="2022-02-20T13:38:54.920" v="86" actId="113"/>
        <pc:sldMkLst>
          <pc:docMk/>
          <pc:sldMk cId="2907457006" sldId="265"/>
        </pc:sldMkLst>
        <pc:spChg chg="mod">
          <ac:chgData name="shivani.vashishth82@outlook.com" userId="dc3ef718dbe3f02f" providerId="LiveId" clId="{3CC64B73-FEDD-4570-8152-74585274932D}" dt="2022-02-20T13:38:54.920" v="86" actId="113"/>
          <ac:spMkLst>
            <pc:docMk/>
            <pc:sldMk cId="2907457006" sldId="265"/>
            <ac:spMk id="2" creationId="{838FD0B9-9E02-451B-8C6E-39576118F435}"/>
          </ac:spMkLst>
        </pc:spChg>
        <pc:picChg chg="add mod">
          <ac:chgData name="shivani.vashishth82@outlook.com" userId="dc3ef718dbe3f02f" providerId="LiveId" clId="{3CC64B73-FEDD-4570-8152-74585274932D}" dt="2022-02-20T13:34:24.573" v="23" actId="14100"/>
          <ac:picMkLst>
            <pc:docMk/>
            <pc:sldMk cId="2907457006" sldId="265"/>
            <ac:picMk id="4" creationId="{02F09FA9-4BD9-4027-AEDF-826E2BE2465E}"/>
          </ac:picMkLst>
        </pc:picChg>
      </pc:sldChg>
      <pc:sldChg chg="addSp modSp mod">
        <pc:chgData name="shivani.vashishth82@outlook.com" userId="dc3ef718dbe3f02f" providerId="LiveId" clId="{3CC64B73-FEDD-4570-8152-74585274932D}" dt="2022-02-20T13:39:10.792" v="89" actId="207"/>
        <pc:sldMkLst>
          <pc:docMk/>
          <pc:sldMk cId="2714999257" sldId="266"/>
        </pc:sldMkLst>
        <pc:spChg chg="mod">
          <ac:chgData name="shivani.vashishth82@outlook.com" userId="dc3ef718dbe3f02f" providerId="LiveId" clId="{3CC64B73-FEDD-4570-8152-74585274932D}" dt="2022-02-20T13:39:10.792" v="89" actId="207"/>
          <ac:spMkLst>
            <pc:docMk/>
            <pc:sldMk cId="2714999257" sldId="266"/>
            <ac:spMk id="2" creationId="{7227B15C-A883-4C00-8231-2A637FC9905C}"/>
          </ac:spMkLst>
        </pc:spChg>
        <pc:picChg chg="add mod">
          <ac:chgData name="shivani.vashishth82@outlook.com" userId="dc3ef718dbe3f02f" providerId="LiveId" clId="{3CC64B73-FEDD-4570-8152-74585274932D}" dt="2022-02-20T13:36:18.759" v="29" actId="14100"/>
          <ac:picMkLst>
            <pc:docMk/>
            <pc:sldMk cId="2714999257" sldId="266"/>
            <ac:picMk id="4" creationId="{3EFE754A-CA4F-4A2E-A7B3-521B8BBBE893}"/>
          </ac:picMkLst>
        </pc:picChg>
      </pc:sldChg>
      <pc:sldChg chg="modSp mod">
        <pc:chgData name="shivani.vashishth82@outlook.com" userId="dc3ef718dbe3f02f" providerId="LiveId" clId="{3CC64B73-FEDD-4570-8152-74585274932D}" dt="2022-02-20T13:39:24.029" v="92" actId="207"/>
        <pc:sldMkLst>
          <pc:docMk/>
          <pc:sldMk cId="3696401403" sldId="267"/>
        </pc:sldMkLst>
        <pc:spChg chg="mod">
          <ac:chgData name="shivani.vashishth82@outlook.com" userId="dc3ef718dbe3f02f" providerId="LiveId" clId="{3CC64B73-FEDD-4570-8152-74585274932D}" dt="2022-02-20T13:39:24.029" v="92" actId="207"/>
          <ac:spMkLst>
            <pc:docMk/>
            <pc:sldMk cId="3696401403" sldId="267"/>
            <ac:spMk id="2" creationId="{7227B15C-A883-4C00-8231-2A637FC9905C}"/>
          </ac:spMkLst>
        </pc:spChg>
      </pc:sldChg>
      <pc:sldChg chg="modSp mod">
        <pc:chgData name="shivani.vashishth82@outlook.com" userId="dc3ef718dbe3f02f" providerId="LiveId" clId="{3CC64B73-FEDD-4570-8152-74585274932D}" dt="2022-02-20T13:39:35.522" v="95" actId="207"/>
        <pc:sldMkLst>
          <pc:docMk/>
          <pc:sldMk cId="1793802177" sldId="268"/>
        </pc:sldMkLst>
        <pc:spChg chg="mod">
          <ac:chgData name="shivani.vashishth82@outlook.com" userId="dc3ef718dbe3f02f" providerId="LiveId" clId="{3CC64B73-FEDD-4570-8152-74585274932D}" dt="2022-02-20T13:39:35.522" v="95" actId="207"/>
          <ac:spMkLst>
            <pc:docMk/>
            <pc:sldMk cId="1793802177" sldId="268"/>
            <ac:spMk id="2" creationId="{7227B15C-A883-4C00-8231-2A637FC9905C}"/>
          </ac:spMkLst>
        </pc:spChg>
      </pc:sldChg>
      <pc:sldChg chg="addSp modSp mod">
        <pc:chgData name="shivani.vashishth82@outlook.com" userId="dc3ef718dbe3f02f" providerId="LiveId" clId="{3CC64B73-FEDD-4570-8152-74585274932D}" dt="2022-02-20T13:35:18.738" v="25" actId="14100"/>
        <pc:sldMkLst>
          <pc:docMk/>
          <pc:sldMk cId="1428413435" sldId="269"/>
        </pc:sldMkLst>
        <pc:picChg chg="add mod">
          <ac:chgData name="shivani.vashishth82@outlook.com" userId="dc3ef718dbe3f02f" providerId="LiveId" clId="{3CC64B73-FEDD-4570-8152-74585274932D}" dt="2022-02-20T13:35:18.738" v="25" actId="14100"/>
          <ac:picMkLst>
            <pc:docMk/>
            <pc:sldMk cId="1428413435" sldId="269"/>
            <ac:picMk id="4" creationId="{8DE109AE-BB6B-4001-9010-7A43DD9D9ACE}"/>
          </ac:picMkLst>
        </pc:picChg>
      </pc:sldChg>
      <pc:sldChg chg="modSp mod">
        <pc:chgData name="shivani.vashishth82@outlook.com" userId="dc3ef718dbe3f02f" providerId="LiveId" clId="{3CC64B73-FEDD-4570-8152-74585274932D}" dt="2022-02-20T13:40:11.911" v="102" actId="14100"/>
        <pc:sldMkLst>
          <pc:docMk/>
          <pc:sldMk cId="4101838477" sldId="270"/>
        </pc:sldMkLst>
        <pc:spChg chg="mod">
          <ac:chgData name="shivani.vashishth82@outlook.com" userId="dc3ef718dbe3f02f" providerId="LiveId" clId="{3CC64B73-FEDD-4570-8152-74585274932D}" dt="2022-02-20T13:39:54.461" v="98" actId="207"/>
          <ac:spMkLst>
            <pc:docMk/>
            <pc:sldMk cId="4101838477" sldId="270"/>
            <ac:spMk id="2" creationId="{292B66D8-DCA6-4F4E-914A-752E39D776DE}"/>
          </ac:spMkLst>
        </pc:spChg>
        <pc:picChg chg="mod">
          <ac:chgData name="shivani.vashishth82@outlook.com" userId="dc3ef718dbe3f02f" providerId="LiveId" clId="{3CC64B73-FEDD-4570-8152-74585274932D}" dt="2022-02-20T13:40:11.911" v="102" actId="14100"/>
          <ac:picMkLst>
            <pc:docMk/>
            <pc:sldMk cId="4101838477" sldId="270"/>
            <ac:picMk id="5" creationId="{9FF2F3BD-158C-4D54-A108-BE29C8967D55}"/>
          </ac:picMkLst>
        </pc:picChg>
      </pc:sldChg>
      <pc:sldChg chg="modSp mod">
        <pc:chgData name="shivani.vashishth82@outlook.com" userId="dc3ef718dbe3f02f" providerId="LiveId" clId="{3CC64B73-FEDD-4570-8152-74585274932D}" dt="2022-02-20T13:42:06.024" v="112" actId="20577"/>
        <pc:sldMkLst>
          <pc:docMk/>
          <pc:sldMk cId="493764768" sldId="271"/>
        </pc:sldMkLst>
        <pc:spChg chg="mod">
          <ac:chgData name="shivani.vashishth82@outlook.com" userId="dc3ef718dbe3f02f" providerId="LiveId" clId="{3CC64B73-FEDD-4570-8152-74585274932D}" dt="2022-02-20T13:42:06.024" v="112" actId="20577"/>
          <ac:spMkLst>
            <pc:docMk/>
            <pc:sldMk cId="493764768" sldId="271"/>
            <ac:spMk id="3" creationId="{5954B8F7-267F-49FF-B1B6-5819D35B8FA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BD388-5FFD-4BB4-85FF-778CDFD54E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7B3F01D-5C9A-4A50-A792-1C9CEA735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302FC1-8017-4ABF-BD1E-60A342DE3752}"/>
              </a:ext>
            </a:extLst>
          </p:cNvPr>
          <p:cNvSpPr>
            <a:spLocks noGrp="1"/>
          </p:cNvSpPr>
          <p:nvPr>
            <p:ph type="dt" sz="half" idx="10"/>
          </p:nvPr>
        </p:nvSpPr>
        <p:spPr/>
        <p:txBody>
          <a:bodyPr/>
          <a:lstStyle/>
          <a:p>
            <a:fld id="{2C5C06C7-B5B5-4981-B037-74FACDE400A5}" type="datetimeFigureOut">
              <a:rPr lang="en-IN" smtClean="0"/>
              <a:t>18-02-2022</a:t>
            </a:fld>
            <a:endParaRPr lang="en-IN"/>
          </a:p>
        </p:txBody>
      </p:sp>
      <p:sp>
        <p:nvSpPr>
          <p:cNvPr id="5" name="Footer Placeholder 4">
            <a:extLst>
              <a:ext uri="{FF2B5EF4-FFF2-40B4-BE49-F238E27FC236}">
                <a16:creationId xmlns:a16="http://schemas.microsoft.com/office/drawing/2014/main" id="{9370F871-0290-4CAB-B90D-8DF65A8CF0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67863B-EEE1-41BD-B158-0B8A142ED151}"/>
              </a:ext>
            </a:extLst>
          </p:cNvPr>
          <p:cNvSpPr>
            <a:spLocks noGrp="1"/>
          </p:cNvSpPr>
          <p:nvPr>
            <p:ph type="sldNum" sz="quarter" idx="12"/>
          </p:nvPr>
        </p:nvSpPr>
        <p:spPr/>
        <p:txBody>
          <a:bodyPr/>
          <a:lstStyle/>
          <a:p>
            <a:fld id="{ED30E1B5-BDAF-4E51-BABD-33868124B0C9}" type="slidenum">
              <a:rPr lang="en-IN" smtClean="0"/>
              <a:t>‹#›</a:t>
            </a:fld>
            <a:endParaRPr lang="en-IN"/>
          </a:p>
        </p:txBody>
      </p:sp>
    </p:spTree>
    <p:extLst>
      <p:ext uri="{BB962C8B-B14F-4D97-AF65-F5344CB8AC3E}">
        <p14:creationId xmlns:p14="http://schemas.microsoft.com/office/powerpoint/2010/main" val="3909861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256FF-9584-4144-8678-2043A58594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53C28C-BC5C-4969-9EF5-967EDA342F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AE5DEB-198A-42CD-ADE4-EA1DA114373B}"/>
              </a:ext>
            </a:extLst>
          </p:cNvPr>
          <p:cNvSpPr>
            <a:spLocks noGrp="1"/>
          </p:cNvSpPr>
          <p:nvPr>
            <p:ph type="dt" sz="half" idx="10"/>
          </p:nvPr>
        </p:nvSpPr>
        <p:spPr/>
        <p:txBody>
          <a:bodyPr/>
          <a:lstStyle/>
          <a:p>
            <a:fld id="{2C5C06C7-B5B5-4981-B037-74FACDE400A5}" type="datetimeFigureOut">
              <a:rPr lang="en-IN" smtClean="0"/>
              <a:t>18-02-2022</a:t>
            </a:fld>
            <a:endParaRPr lang="en-IN"/>
          </a:p>
        </p:txBody>
      </p:sp>
      <p:sp>
        <p:nvSpPr>
          <p:cNvPr id="5" name="Footer Placeholder 4">
            <a:extLst>
              <a:ext uri="{FF2B5EF4-FFF2-40B4-BE49-F238E27FC236}">
                <a16:creationId xmlns:a16="http://schemas.microsoft.com/office/drawing/2014/main" id="{B8D35C9E-4104-4D1A-8DBB-214BD18016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59412E-B242-467D-84EB-465FE340D8AE}"/>
              </a:ext>
            </a:extLst>
          </p:cNvPr>
          <p:cNvSpPr>
            <a:spLocks noGrp="1"/>
          </p:cNvSpPr>
          <p:nvPr>
            <p:ph type="sldNum" sz="quarter" idx="12"/>
          </p:nvPr>
        </p:nvSpPr>
        <p:spPr/>
        <p:txBody>
          <a:bodyPr/>
          <a:lstStyle/>
          <a:p>
            <a:fld id="{ED30E1B5-BDAF-4E51-BABD-33868124B0C9}" type="slidenum">
              <a:rPr lang="en-IN" smtClean="0"/>
              <a:t>‹#›</a:t>
            </a:fld>
            <a:endParaRPr lang="en-IN"/>
          </a:p>
        </p:txBody>
      </p:sp>
    </p:spTree>
    <p:extLst>
      <p:ext uri="{BB962C8B-B14F-4D97-AF65-F5344CB8AC3E}">
        <p14:creationId xmlns:p14="http://schemas.microsoft.com/office/powerpoint/2010/main" val="2697740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7E4200-952D-4330-94F9-0A9D3079E8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35A15D-7963-46DA-BB7F-96ADE77CA4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BDCDD0-4219-4774-B882-1A7A7E456BD7}"/>
              </a:ext>
            </a:extLst>
          </p:cNvPr>
          <p:cNvSpPr>
            <a:spLocks noGrp="1"/>
          </p:cNvSpPr>
          <p:nvPr>
            <p:ph type="dt" sz="half" idx="10"/>
          </p:nvPr>
        </p:nvSpPr>
        <p:spPr/>
        <p:txBody>
          <a:bodyPr/>
          <a:lstStyle/>
          <a:p>
            <a:fld id="{2C5C06C7-B5B5-4981-B037-74FACDE400A5}" type="datetimeFigureOut">
              <a:rPr lang="en-IN" smtClean="0"/>
              <a:t>18-02-2022</a:t>
            </a:fld>
            <a:endParaRPr lang="en-IN"/>
          </a:p>
        </p:txBody>
      </p:sp>
      <p:sp>
        <p:nvSpPr>
          <p:cNvPr id="5" name="Footer Placeholder 4">
            <a:extLst>
              <a:ext uri="{FF2B5EF4-FFF2-40B4-BE49-F238E27FC236}">
                <a16:creationId xmlns:a16="http://schemas.microsoft.com/office/drawing/2014/main" id="{6DD5A87A-5AA3-4828-B893-C70D7833A3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CA185F-B470-449D-98DB-AC1E8ACF0C9A}"/>
              </a:ext>
            </a:extLst>
          </p:cNvPr>
          <p:cNvSpPr>
            <a:spLocks noGrp="1"/>
          </p:cNvSpPr>
          <p:nvPr>
            <p:ph type="sldNum" sz="quarter" idx="12"/>
          </p:nvPr>
        </p:nvSpPr>
        <p:spPr/>
        <p:txBody>
          <a:bodyPr/>
          <a:lstStyle/>
          <a:p>
            <a:fld id="{ED30E1B5-BDAF-4E51-BABD-33868124B0C9}" type="slidenum">
              <a:rPr lang="en-IN" smtClean="0"/>
              <a:t>‹#›</a:t>
            </a:fld>
            <a:endParaRPr lang="en-IN"/>
          </a:p>
        </p:txBody>
      </p:sp>
    </p:spTree>
    <p:extLst>
      <p:ext uri="{BB962C8B-B14F-4D97-AF65-F5344CB8AC3E}">
        <p14:creationId xmlns:p14="http://schemas.microsoft.com/office/powerpoint/2010/main" val="158583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7EFF6-A71C-47B9-A272-3C4AB0F88F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7E1635-8E85-4F97-B908-49EB82EADB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2BD818-580B-4DED-8204-89B3405D5AD1}"/>
              </a:ext>
            </a:extLst>
          </p:cNvPr>
          <p:cNvSpPr>
            <a:spLocks noGrp="1"/>
          </p:cNvSpPr>
          <p:nvPr>
            <p:ph type="dt" sz="half" idx="10"/>
          </p:nvPr>
        </p:nvSpPr>
        <p:spPr/>
        <p:txBody>
          <a:bodyPr/>
          <a:lstStyle/>
          <a:p>
            <a:fld id="{2C5C06C7-B5B5-4981-B037-74FACDE400A5}" type="datetimeFigureOut">
              <a:rPr lang="en-IN" smtClean="0"/>
              <a:t>18-02-2022</a:t>
            </a:fld>
            <a:endParaRPr lang="en-IN"/>
          </a:p>
        </p:txBody>
      </p:sp>
      <p:sp>
        <p:nvSpPr>
          <p:cNvPr id="5" name="Footer Placeholder 4">
            <a:extLst>
              <a:ext uri="{FF2B5EF4-FFF2-40B4-BE49-F238E27FC236}">
                <a16:creationId xmlns:a16="http://schemas.microsoft.com/office/drawing/2014/main" id="{3A106A29-9C3B-4356-87FD-E168E6779F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EEF98B-2AD1-4BF1-818E-2B836F052BC4}"/>
              </a:ext>
            </a:extLst>
          </p:cNvPr>
          <p:cNvSpPr>
            <a:spLocks noGrp="1"/>
          </p:cNvSpPr>
          <p:nvPr>
            <p:ph type="sldNum" sz="quarter" idx="12"/>
          </p:nvPr>
        </p:nvSpPr>
        <p:spPr/>
        <p:txBody>
          <a:bodyPr/>
          <a:lstStyle/>
          <a:p>
            <a:fld id="{ED30E1B5-BDAF-4E51-BABD-33868124B0C9}" type="slidenum">
              <a:rPr lang="en-IN" smtClean="0"/>
              <a:t>‹#›</a:t>
            </a:fld>
            <a:endParaRPr lang="en-IN"/>
          </a:p>
        </p:txBody>
      </p:sp>
    </p:spTree>
    <p:extLst>
      <p:ext uri="{BB962C8B-B14F-4D97-AF65-F5344CB8AC3E}">
        <p14:creationId xmlns:p14="http://schemas.microsoft.com/office/powerpoint/2010/main" val="3820272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6A5E-A033-4631-99C2-B21C2B19E0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D9A7EF-8F74-4D48-985E-F41E5F8B34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A1887F-410F-4F7F-A5A9-05433DBA8F0F}"/>
              </a:ext>
            </a:extLst>
          </p:cNvPr>
          <p:cNvSpPr>
            <a:spLocks noGrp="1"/>
          </p:cNvSpPr>
          <p:nvPr>
            <p:ph type="dt" sz="half" idx="10"/>
          </p:nvPr>
        </p:nvSpPr>
        <p:spPr/>
        <p:txBody>
          <a:bodyPr/>
          <a:lstStyle/>
          <a:p>
            <a:fld id="{2C5C06C7-B5B5-4981-B037-74FACDE400A5}" type="datetimeFigureOut">
              <a:rPr lang="en-IN" smtClean="0"/>
              <a:t>18-02-2022</a:t>
            </a:fld>
            <a:endParaRPr lang="en-IN"/>
          </a:p>
        </p:txBody>
      </p:sp>
      <p:sp>
        <p:nvSpPr>
          <p:cNvPr id="5" name="Footer Placeholder 4">
            <a:extLst>
              <a:ext uri="{FF2B5EF4-FFF2-40B4-BE49-F238E27FC236}">
                <a16:creationId xmlns:a16="http://schemas.microsoft.com/office/drawing/2014/main" id="{8F963DE7-7EF1-4254-B72B-3B463F7BE1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364927-D1B0-429E-B49B-0E838B27C3A2}"/>
              </a:ext>
            </a:extLst>
          </p:cNvPr>
          <p:cNvSpPr>
            <a:spLocks noGrp="1"/>
          </p:cNvSpPr>
          <p:nvPr>
            <p:ph type="sldNum" sz="quarter" idx="12"/>
          </p:nvPr>
        </p:nvSpPr>
        <p:spPr/>
        <p:txBody>
          <a:bodyPr/>
          <a:lstStyle/>
          <a:p>
            <a:fld id="{ED30E1B5-BDAF-4E51-BABD-33868124B0C9}" type="slidenum">
              <a:rPr lang="en-IN" smtClean="0"/>
              <a:t>‹#›</a:t>
            </a:fld>
            <a:endParaRPr lang="en-IN"/>
          </a:p>
        </p:txBody>
      </p:sp>
    </p:spTree>
    <p:extLst>
      <p:ext uri="{BB962C8B-B14F-4D97-AF65-F5344CB8AC3E}">
        <p14:creationId xmlns:p14="http://schemas.microsoft.com/office/powerpoint/2010/main" val="1815113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EDBDA-6F48-45D3-8A9B-C2C892FA23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5E7106-5247-4EFA-9A4D-DA5BEF3AD4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15DCAF-876E-4038-BB55-89CE889EEA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A6F9E6-B122-44D9-A29D-2A34EB9E4366}"/>
              </a:ext>
            </a:extLst>
          </p:cNvPr>
          <p:cNvSpPr>
            <a:spLocks noGrp="1"/>
          </p:cNvSpPr>
          <p:nvPr>
            <p:ph type="dt" sz="half" idx="10"/>
          </p:nvPr>
        </p:nvSpPr>
        <p:spPr/>
        <p:txBody>
          <a:bodyPr/>
          <a:lstStyle/>
          <a:p>
            <a:fld id="{2C5C06C7-B5B5-4981-B037-74FACDE400A5}" type="datetimeFigureOut">
              <a:rPr lang="en-IN" smtClean="0"/>
              <a:t>18-02-2022</a:t>
            </a:fld>
            <a:endParaRPr lang="en-IN"/>
          </a:p>
        </p:txBody>
      </p:sp>
      <p:sp>
        <p:nvSpPr>
          <p:cNvPr id="6" name="Footer Placeholder 5">
            <a:extLst>
              <a:ext uri="{FF2B5EF4-FFF2-40B4-BE49-F238E27FC236}">
                <a16:creationId xmlns:a16="http://schemas.microsoft.com/office/drawing/2014/main" id="{2C17762F-C71B-42F5-A91A-2A7DE066CE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B0C868-14DD-4024-A33C-9A84C1CBFBB8}"/>
              </a:ext>
            </a:extLst>
          </p:cNvPr>
          <p:cNvSpPr>
            <a:spLocks noGrp="1"/>
          </p:cNvSpPr>
          <p:nvPr>
            <p:ph type="sldNum" sz="quarter" idx="12"/>
          </p:nvPr>
        </p:nvSpPr>
        <p:spPr/>
        <p:txBody>
          <a:bodyPr/>
          <a:lstStyle/>
          <a:p>
            <a:fld id="{ED30E1B5-BDAF-4E51-BABD-33868124B0C9}" type="slidenum">
              <a:rPr lang="en-IN" smtClean="0"/>
              <a:t>‹#›</a:t>
            </a:fld>
            <a:endParaRPr lang="en-IN"/>
          </a:p>
        </p:txBody>
      </p:sp>
    </p:spTree>
    <p:extLst>
      <p:ext uri="{BB962C8B-B14F-4D97-AF65-F5344CB8AC3E}">
        <p14:creationId xmlns:p14="http://schemas.microsoft.com/office/powerpoint/2010/main" val="1056358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F489-43C7-49ED-B693-3900198FA3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348CD1-65DC-4758-912F-3BC3BF2B49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466D58-6606-4100-B053-38C894608C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824505-CFF9-4B37-8811-736843E930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AB1DCD-3427-47BA-ACA0-D1F48D41A5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45B03A-CA32-4C33-805E-12A6B3F57F07}"/>
              </a:ext>
            </a:extLst>
          </p:cNvPr>
          <p:cNvSpPr>
            <a:spLocks noGrp="1"/>
          </p:cNvSpPr>
          <p:nvPr>
            <p:ph type="dt" sz="half" idx="10"/>
          </p:nvPr>
        </p:nvSpPr>
        <p:spPr/>
        <p:txBody>
          <a:bodyPr/>
          <a:lstStyle/>
          <a:p>
            <a:fld id="{2C5C06C7-B5B5-4981-B037-74FACDE400A5}" type="datetimeFigureOut">
              <a:rPr lang="en-IN" smtClean="0"/>
              <a:t>18-02-2022</a:t>
            </a:fld>
            <a:endParaRPr lang="en-IN"/>
          </a:p>
        </p:txBody>
      </p:sp>
      <p:sp>
        <p:nvSpPr>
          <p:cNvPr id="8" name="Footer Placeholder 7">
            <a:extLst>
              <a:ext uri="{FF2B5EF4-FFF2-40B4-BE49-F238E27FC236}">
                <a16:creationId xmlns:a16="http://schemas.microsoft.com/office/drawing/2014/main" id="{2A969450-F8B6-4B40-898B-C836D587CE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64831D-F8A3-469C-A256-830B5A1C8F11}"/>
              </a:ext>
            </a:extLst>
          </p:cNvPr>
          <p:cNvSpPr>
            <a:spLocks noGrp="1"/>
          </p:cNvSpPr>
          <p:nvPr>
            <p:ph type="sldNum" sz="quarter" idx="12"/>
          </p:nvPr>
        </p:nvSpPr>
        <p:spPr/>
        <p:txBody>
          <a:bodyPr/>
          <a:lstStyle/>
          <a:p>
            <a:fld id="{ED30E1B5-BDAF-4E51-BABD-33868124B0C9}" type="slidenum">
              <a:rPr lang="en-IN" smtClean="0"/>
              <a:t>‹#›</a:t>
            </a:fld>
            <a:endParaRPr lang="en-IN"/>
          </a:p>
        </p:txBody>
      </p:sp>
    </p:spTree>
    <p:extLst>
      <p:ext uri="{BB962C8B-B14F-4D97-AF65-F5344CB8AC3E}">
        <p14:creationId xmlns:p14="http://schemas.microsoft.com/office/powerpoint/2010/main" val="497821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D8BF2-5CA5-4C63-B817-FE9AECA3D3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24940F5-3D78-41E3-A868-556200F3A274}"/>
              </a:ext>
            </a:extLst>
          </p:cNvPr>
          <p:cNvSpPr>
            <a:spLocks noGrp="1"/>
          </p:cNvSpPr>
          <p:nvPr>
            <p:ph type="dt" sz="half" idx="10"/>
          </p:nvPr>
        </p:nvSpPr>
        <p:spPr/>
        <p:txBody>
          <a:bodyPr/>
          <a:lstStyle/>
          <a:p>
            <a:fld id="{2C5C06C7-B5B5-4981-B037-74FACDE400A5}" type="datetimeFigureOut">
              <a:rPr lang="en-IN" smtClean="0"/>
              <a:t>18-02-2022</a:t>
            </a:fld>
            <a:endParaRPr lang="en-IN"/>
          </a:p>
        </p:txBody>
      </p:sp>
      <p:sp>
        <p:nvSpPr>
          <p:cNvPr id="4" name="Footer Placeholder 3">
            <a:extLst>
              <a:ext uri="{FF2B5EF4-FFF2-40B4-BE49-F238E27FC236}">
                <a16:creationId xmlns:a16="http://schemas.microsoft.com/office/drawing/2014/main" id="{83F0C93B-08FE-42B4-89FF-16C80C2093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C8C562-6706-4CB0-B5CD-95A42E71FEBB}"/>
              </a:ext>
            </a:extLst>
          </p:cNvPr>
          <p:cNvSpPr>
            <a:spLocks noGrp="1"/>
          </p:cNvSpPr>
          <p:nvPr>
            <p:ph type="sldNum" sz="quarter" idx="12"/>
          </p:nvPr>
        </p:nvSpPr>
        <p:spPr/>
        <p:txBody>
          <a:bodyPr/>
          <a:lstStyle/>
          <a:p>
            <a:fld id="{ED30E1B5-BDAF-4E51-BABD-33868124B0C9}" type="slidenum">
              <a:rPr lang="en-IN" smtClean="0"/>
              <a:t>‹#›</a:t>
            </a:fld>
            <a:endParaRPr lang="en-IN"/>
          </a:p>
        </p:txBody>
      </p:sp>
    </p:spTree>
    <p:extLst>
      <p:ext uri="{BB962C8B-B14F-4D97-AF65-F5344CB8AC3E}">
        <p14:creationId xmlns:p14="http://schemas.microsoft.com/office/powerpoint/2010/main" val="681183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425802-1FA8-4AA9-8F71-BA2AA1241F42}"/>
              </a:ext>
            </a:extLst>
          </p:cNvPr>
          <p:cNvSpPr>
            <a:spLocks noGrp="1"/>
          </p:cNvSpPr>
          <p:nvPr>
            <p:ph type="dt" sz="half" idx="10"/>
          </p:nvPr>
        </p:nvSpPr>
        <p:spPr/>
        <p:txBody>
          <a:bodyPr/>
          <a:lstStyle/>
          <a:p>
            <a:fld id="{2C5C06C7-B5B5-4981-B037-74FACDE400A5}" type="datetimeFigureOut">
              <a:rPr lang="en-IN" smtClean="0"/>
              <a:t>18-02-2022</a:t>
            </a:fld>
            <a:endParaRPr lang="en-IN"/>
          </a:p>
        </p:txBody>
      </p:sp>
      <p:sp>
        <p:nvSpPr>
          <p:cNvPr id="3" name="Footer Placeholder 2">
            <a:extLst>
              <a:ext uri="{FF2B5EF4-FFF2-40B4-BE49-F238E27FC236}">
                <a16:creationId xmlns:a16="http://schemas.microsoft.com/office/drawing/2014/main" id="{705269F0-7DCE-4372-B8BD-170427CC83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D53E4A-F73A-4419-8876-9429C955C2F1}"/>
              </a:ext>
            </a:extLst>
          </p:cNvPr>
          <p:cNvSpPr>
            <a:spLocks noGrp="1"/>
          </p:cNvSpPr>
          <p:nvPr>
            <p:ph type="sldNum" sz="quarter" idx="12"/>
          </p:nvPr>
        </p:nvSpPr>
        <p:spPr/>
        <p:txBody>
          <a:bodyPr/>
          <a:lstStyle/>
          <a:p>
            <a:fld id="{ED30E1B5-BDAF-4E51-BABD-33868124B0C9}" type="slidenum">
              <a:rPr lang="en-IN" smtClean="0"/>
              <a:t>‹#›</a:t>
            </a:fld>
            <a:endParaRPr lang="en-IN"/>
          </a:p>
        </p:txBody>
      </p:sp>
    </p:spTree>
    <p:extLst>
      <p:ext uri="{BB962C8B-B14F-4D97-AF65-F5344CB8AC3E}">
        <p14:creationId xmlns:p14="http://schemas.microsoft.com/office/powerpoint/2010/main" val="2357544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B816D-95C6-44E8-8C94-28702B50E4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5020BF-C6A3-4BBD-8B60-AA6346C1AF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458A83-43F3-4794-9766-E183FBA8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EFF5C2-FB25-4094-A5FA-7A0D64766B61}"/>
              </a:ext>
            </a:extLst>
          </p:cNvPr>
          <p:cNvSpPr>
            <a:spLocks noGrp="1"/>
          </p:cNvSpPr>
          <p:nvPr>
            <p:ph type="dt" sz="half" idx="10"/>
          </p:nvPr>
        </p:nvSpPr>
        <p:spPr/>
        <p:txBody>
          <a:bodyPr/>
          <a:lstStyle/>
          <a:p>
            <a:fld id="{2C5C06C7-B5B5-4981-B037-74FACDE400A5}" type="datetimeFigureOut">
              <a:rPr lang="en-IN" smtClean="0"/>
              <a:t>18-02-2022</a:t>
            </a:fld>
            <a:endParaRPr lang="en-IN"/>
          </a:p>
        </p:txBody>
      </p:sp>
      <p:sp>
        <p:nvSpPr>
          <p:cNvPr id="6" name="Footer Placeholder 5">
            <a:extLst>
              <a:ext uri="{FF2B5EF4-FFF2-40B4-BE49-F238E27FC236}">
                <a16:creationId xmlns:a16="http://schemas.microsoft.com/office/drawing/2014/main" id="{F921CC8D-7C10-404D-A2DC-9AEE6DFBEB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6057B5-3EDF-4D3D-8082-724EF5FE9A29}"/>
              </a:ext>
            </a:extLst>
          </p:cNvPr>
          <p:cNvSpPr>
            <a:spLocks noGrp="1"/>
          </p:cNvSpPr>
          <p:nvPr>
            <p:ph type="sldNum" sz="quarter" idx="12"/>
          </p:nvPr>
        </p:nvSpPr>
        <p:spPr/>
        <p:txBody>
          <a:bodyPr/>
          <a:lstStyle/>
          <a:p>
            <a:fld id="{ED30E1B5-BDAF-4E51-BABD-33868124B0C9}" type="slidenum">
              <a:rPr lang="en-IN" smtClean="0"/>
              <a:t>‹#›</a:t>
            </a:fld>
            <a:endParaRPr lang="en-IN"/>
          </a:p>
        </p:txBody>
      </p:sp>
    </p:spTree>
    <p:extLst>
      <p:ext uri="{BB962C8B-B14F-4D97-AF65-F5344CB8AC3E}">
        <p14:creationId xmlns:p14="http://schemas.microsoft.com/office/powerpoint/2010/main" val="4116456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ECD50-36CF-482A-8472-DE8F3180C0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A546FB-414D-438B-A764-0F8817B5F9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8E4267-54F4-44BA-B916-E93DC55AB2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A49851-D060-43CA-8507-EF4C0C486B9B}"/>
              </a:ext>
            </a:extLst>
          </p:cNvPr>
          <p:cNvSpPr>
            <a:spLocks noGrp="1"/>
          </p:cNvSpPr>
          <p:nvPr>
            <p:ph type="dt" sz="half" idx="10"/>
          </p:nvPr>
        </p:nvSpPr>
        <p:spPr/>
        <p:txBody>
          <a:bodyPr/>
          <a:lstStyle/>
          <a:p>
            <a:fld id="{2C5C06C7-B5B5-4981-B037-74FACDE400A5}" type="datetimeFigureOut">
              <a:rPr lang="en-IN" smtClean="0"/>
              <a:t>18-02-2022</a:t>
            </a:fld>
            <a:endParaRPr lang="en-IN"/>
          </a:p>
        </p:txBody>
      </p:sp>
      <p:sp>
        <p:nvSpPr>
          <p:cNvPr id="6" name="Footer Placeholder 5">
            <a:extLst>
              <a:ext uri="{FF2B5EF4-FFF2-40B4-BE49-F238E27FC236}">
                <a16:creationId xmlns:a16="http://schemas.microsoft.com/office/drawing/2014/main" id="{0A103E03-BA05-4451-A452-498E97D4FD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68DA38-D0AF-4798-A9C4-AD52CED21432}"/>
              </a:ext>
            </a:extLst>
          </p:cNvPr>
          <p:cNvSpPr>
            <a:spLocks noGrp="1"/>
          </p:cNvSpPr>
          <p:nvPr>
            <p:ph type="sldNum" sz="quarter" idx="12"/>
          </p:nvPr>
        </p:nvSpPr>
        <p:spPr/>
        <p:txBody>
          <a:bodyPr/>
          <a:lstStyle/>
          <a:p>
            <a:fld id="{ED30E1B5-BDAF-4E51-BABD-33868124B0C9}" type="slidenum">
              <a:rPr lang="en-IN" smtClean="0"/>
              <a:t>‹#›</a:t>
            </a:fld>
            <a:endParaRPr lang="en-IN"/>
          </a:p>
        </p:txBody>
      </p:sp>
    </p:spTree>
    <p:extLst>
      <p:ext uri="{BB962C8B-B14F-4D97-AF65-F5344CB8AC3E}">
        <p14:creationId xmlns:p14="http://schemas.microsoft.com/office/powerpoint/2010/main" val="203523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2399CC-9BA4-4D57-BA83-45EF49BB22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E5143A-2114-4D47-8EA6-866D2154FD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9A1030-EDAA-4A9C-81F1-42C5D11749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5C06C7-B5B5-4981-B037-74FACDE400A5}" type="datetimeFigureOut">
              <a:rPr lang="en-IN" smtClean="0"/>
              <a:t>18-02-2022</a:t>
            </a:fld>
            <a:endParaRPr lang="en-IN"/>
          </a:p>
        </p:txBody>
      </p:sp>
      <p:sp>
        <p:nvSpPr>
          <p:cNvPr id="5" name="Footer Placeholder 4">
            <a:extLst>
              <a:ext uri="{FF2B5EF4-FFF2-40B4-BE49-F238E27FC236}">
                <a16:creationId xmlns:a16="http://schemas.microsoft.com/office/drawing/2014/main" id="{09177ECA-2F42-4E38-B912-3FCF7A258A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611639-35A3-44BD-8118-14062F8AE3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30E1B5-BDAF-4E51-BABD-33868124B0C9}" type="slidenum">
              <a:rPr lang="en-IN" smtClean="0"/>
              <a:t>‹#›</a:t>
            </a:fld>
            <a:endParaRPr lang="en-IN"/>
          </a:p>
        </p:txBody>
      </p:sp>
    </p:spTree>
    <p:extLst>
      <p:ext uri="{BB962C8B-B14F-4D97-AF65-F5344CB8AC3E}">
        <p14:creationId xmlns:p14="http://schemas.microsoft.com/office/powerpoint/2010/main" val="1581862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3C135-64E8-4628-931E-6F2197EFF57F}"/>
              </a:ext>
            </a:extLst>
          </p:cNvPr>
          <p:cNvSpPr>
            <a:spLocks noGrp="1"/>
          </p:cNvSpPr>
          <p:nvPr>
            <p:ph type="ctrTitle"/>
          </p:nvPr>
        </p:nvSpPr>
        <p:spPr/>
        <p:txBody>
          <a:bodyPr>
            <a:normAutofit/>
          </a:bodyPr>
          <a:lstStyle/>
          <a:p>
            <a:r>
              <a:rPr lang="en-US" b="1" i="1" dirty="0">
                <a:solidFill>
                  <a:schemeClr val="bg2">
                    <a:lumMod val="50000"/>
                  </a:schemeClr>
                </a:solidFill>
              </a:rPr>
              <a:t>CAR PRICE PREDICTION </a:t>
            </a:r>
            <a:endParaRPr lang="en-IN" b="1" i="1" dirty="0">
              <a:solidFill>
                <a:schemeClr val="bg2">
                  <a:lumMod val="50000"/>
                </a:schemeClr>
              </a:solidFill>
            </a:endParaRPr>
          </a:p>
        </p:txBody>
      </p:sp>
      <p:sp>
        <p:nvSpPr>
          <p:cNvPr id="3" name="Subtitle 2">
            <a:extLst>
              <a:ext uri="{FF2B5EF4-FFF2-40B4-BE49-F238E27FC236}">
                <a16:creationId xmlns:a16="http://schemas.microsoft.com/office/drawing/2014/main" id="{7F790155-15AC-4F3F-B7DE-81F5376342D4}"/>
              </a:ext>
            </a:extLst>
          </p:cNvPr>
          <p:cNvSpPr>
            <a:spLocks noGrp="1"/>
          </p:cNvSpPr>
          <p:nvPr>
            <p:ph type="subTitle" idx="1"/>
          </p:nvPr>
        </p:nvSpPr>
        <p:spPr/>
        <p:txBody>
          <a:bodyPr>
            <a:normAutofit fontScale="92500" lnSpcReduction="20000"/>
          </a:bodyPr>
          <a:lstStyle/>
          <a:p>
            <a:endParaRPr lang="en-US" dirty="0">
              <a:latin typeface="Bahnschrift" panose="020B0502040204020203" pitchFamily="34" charset="0"/>
            </a:endParaRPr>
          </a:p>
          <a:p>
            <a:r>
              <a:rPr lang="en-US" dirty="0">
                <a:latin typeface="Bahnschrift" panose="020B0502040204020203" pitchFamily="34" charset="0"/>
              </a:rPr>
              <a:t>Car Price is one of the key factor for car owner. Some cars with good brand names seems to be of good value in the market and some may have not that much value in sale market. Its a problem for the car owner or company that some cars are more in demand and some are not.</a:t>
            </a:r>
            <a:endParaRPr lang="en-IN" dirty="0">
              <a:latin typeface="Bahnschrift" panose="020B0502040204020203" pitchFamily="34" charset="0"/>
            </a:endParaRPr>
          </a:p>
        </p:txBody>
      </p:sp>
    </p:spTree>
    <p:extLst>
      <p:ext uri="{BB962C8B-B14F-4D97-AF65-F5344CB8AC3E}">
        <p14:creationId xmlns:p14="http://schemas.microsoft.com/office/powerpoint/2010/main" val="45803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D0B9-9E02-451B-8C6E-39576118F435}"/>
              </a:ext>
            </a:extLst>
          </p:cNvPr>
          <p:cNvSpPr>
            <a:spLocks noGrp="1"/>
          </p:cNvSpPr>
          <p:nvPr>
            <p:ph type="title"/>
          </p:nvPr>
        </p:nvSpPr>
        <p:spPr/>
        <p:txBody>
          <a:bodyPr>
            <a:normAutofit/>
          </a:bodyPr>
          <a:lstStyle/>
          <a:p>
            <a:r>
              <a:rPr lang="en-US" sz="4000" b="1" dirty="0"/>
              <a:t>Maruti is highest selling used car</a:t>
            </a:r>
            <a:br>
              <a:rPr lang="en-US" sz="4000" b="1" dirty="0"/>
            </a:br>
            <a:r>
              <a:rPr lang="en-US" sz="4000" b="1" dirty="0"/>
              <a:t>and mostly petrol type car is on sale as per chart</a:t>
            </a:r>
            <a:endParaRPr lang="en-IN" sz="4000" b="1" dirty="0"/>
          </a:p>
        </p:txBody>
      </p:sp>
      <p:pic>
        <p:nvPicPr>
          <p:cNvPr id="5" name="Content Placeholder 4">
            <a:extLst>
              <a:ext uri="{FF2B5EF4-FFF2-40B4-BE49-F238E27FC236}">
                <a16:creationId xmlns:a16="http://schemas.microsoft.com/office/drawing/2014/main" id="{FCFFC396-59B8-42AB-8887-E5F86DF280E6}"/>
              </a:ext>
            </a:extLst>
          </p:cNvPr>
          <p:cNvPicPr>
            <a:picLocks noGrp="1" noChangeAspect="1"/>
          </p:cNvPicPr>
          <p:nvPr>
            <p:ph idx="1"/>
          </p:nvPr>
        </p:nvPicPr>
        <p:blipFill>
          <a:blip r:embed="rId2"/>
          <a:stretch>
            <a:fillRect/>
          </a:stretch>
        </p:blipFill>
        <p:spPr>
          <a:xfrm>
            <a:off x="2143105" y="1825625"/>
            <a:ext cx="7905790" cy="4351338"/>
          </a:xfrm>
        </p:spPr>
      </p:pic>
      <p:pic>
        <p:nvPicPr>
          <p:cNvPr id="4" name="Picture 3">
            <a:extLst>
              <a:ext uri="{FF2B5EF4-FFF2-40B4-BE49-F238E27FC236}">
                <a16:creationId xmlns:a16="http://schemas.microsoft.com/office/drawing/2014/main" id="{02F09FA9-4BD9-4027-AEDF-826E2BE2465E}"/>
              </a:ext>
            </a:extLst>
          </p:cNvPr>
          <p:cNvPicPr>
            <a:picLocks noChangeAspect="1"/>
          </p:cNvPicPr>
          <p:nvPr/>
        </p:nvPicPr>
        <p:blipFill>
          <a:blip r:embed="rId3"/>
          <a:stretch>
            <a:fillRect/>
          </a:stretch>
        </p:blipFill>
        <p:spPr>
          <a:xfrm>
            <a:off x="247650" y="1654173"/>
            <a:ext cx="11696700" cy="4351338"/>
          </a:xfrm>
          <a:prstGeom prst="rect">
            <a:avLst/>
          </a:prstGeom>
        </p:spPr>
      </p:pic>
    </p:spTree>
    <p:extLst>
      <p:ext uri="{BB962C8B-B14F-4D97-AF65-F5344CB8AC3E}">
        <p14:creationId xmlns:p14="http://schemas.microsoft.com/office/powerpoint/2010/main" val="2907457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7B15C-A883-4C00-8231-2A637FC9905C}"/>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FB8D48D1-9A5A-4886-8EF7-D1F9CFA24678}"/>
              </a:ext>
            </a:extLst>
          </p:cNvPr>
          <p:cNvPicPr>
            <a:picLocks noGrp="1" noChangeAspect="1"/>
          </p:cNvPicPr>
          <p:nvPr>
            <p:ph idx="1"/>
          </p:nvPr>
        </p:nvPicPr>
        <p:blipFill>
          <a:blip r:embed="rId2"/>
          <a:stretch>
            <a:fillRect/>
          </a:stretch>
        </p:blipFill>
        <p:spPr>
          <a:xfrm>
            <a:off x="1775877" y="1825625"/>
            <a:ext cx="8640246" cy="4351338"/>
          </a:xfrm>
        </p:spPr>
      </p:pic>
      <p:pic>
        <p:nvPicPr>
          <p:cNvPr id="4" name="Picture 3">
            <a:extLst>
              <a:ext uri="{FF2B5EF4-FFF2-40B4-BE49-F238E27FC236}">
                <a16:creationId xmlns:a16="http://schemas.microsoft.com/office/drawing/2014/main" id="{8DE109AE-BB6B-4001-9010-7A43DD9D9ACE}"/>
              </a:ext>
            </a:extLst>
          </p:cNvPr>
          <p:cNvPicPr>
            <a:picLocks noChangeAspect="1"/>
          </p:cNvPicPr>
          <p:nvPr/>
        </p:nvPicPr>
        <p:blipFill>
          <a:blip r:embed="rId3"/>
          <a:stretch>
            <a:fillRect/>
          </a:stretch>
        </p:blipFill>
        <p:spPr>
          <a:xfrm>
            <a:off x="204787" y="219075"/>
            <a:ext cx="11782425" cy="6224587"/>
          </a:xfrm>
          <a:prstGeom prst="rect">
            <a:avLst/>
          </a:prstGeom>
        </p:spPr>
      </p:pic>
    </p:spTree>
    <p:extLst>
      <p:ext uri="{BB962C8B-B14F-4D97-AF65-F5344CB8AC3E}">
        <p14:creationId xmlns:p14="http://schemas.microsoft.com/office/powerpoint/2010/main" val="1428413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7B15C-A883-4C00-8231-2A637FC9905C}"/>
              </a:ext>
            </a:extLst>
          </p:cNvPr>
          <p:cNvSpPr>
            <a:spLocks noGrp="1"/>
          </p:cNvSpPr>
          <p:nvPr>
            <p:ph type="title"/>
          </p:nvPr>
        </p:nvSpPr>
        <p:spPr/>
        <p:txBody>
          <a:bodyPr>
            <a:normAutofit/>
          </a:bodyPr>
          <a:lstStyle/>
          <a:p>
            <a:r>
              <a:rPr lang="en-US" sz="6000" i="1" dirty="0">
                <a:solidFill>
                  <a:schemeClr val="bg2">
                    <a:lumMod val="50000"/>
                  </a:schemeClr>
                </a:solidFill>
              </a:rPr>
              <a:t>Model Building</a:t>
            </a:r>
            <a:endParaRPr lang="en-IN" sz="6000" i="1" dirty="0">
              <a:solidFill>
                <a:schemeClr val="bg2">
                  <a:lumMod val="50000"/>
                </a:schemeClr>
              </a:solidFill>
            </a:endParaRPr>
          </a:p>
        </p:txBody>
      </p:sp>
      <p:pic>
        <p:nvPicPr>
          <p:cNvPr id="5" name="Content Placeholder 4">
            <a:extLst>
              <a:ext uri="{FF2B5EF4-FFF2-40B4-BE49-F238E27FC236}">
                <a16:creationId xmlns:a16="http://schemas.microsoft.com/office/drawing/2014/main" id="{DE422FA1-E9C0-43F9-A9B9-92EA399C9DF1}"/>
              </a:ext>
            </a:extLst>
          </p:cNvPr>
          <p:cNvPicPr>
            <a:picLocks noGrp="1" noChangeAspect="1"/>
          </p:cNvPicPr>
          <p:nvPr>
            <p:ph idx="1"/>
          </p:nvPr>
        </p:nvPicPr>
        <p:blipFill>
          <a:blip r:embed="rId2"/>
          <a:stretch>
            <a:fillRect/>
          </a:stretch>
        </p:blipFill>
        <p:spPr>
          <a:xfrm>
            <a:off x="838200" y="2126807"/>
            <a:ext cx="10515600" cy="3748973"/>
          </a:xfrm>
        </p:spPr>
      </p:pic>
      <p:pic>
        <p:nvPicPr>
          <p:cNvPr id="4" name="Picture 3">
            <a:extLst>
              <a:ext uri="{FF2B5EF4-FFF2-40B4-BE49-F238E27FC236}">
                <a16:creationId xmlns:a16="http://schemas.microsoft.com/office/drawing/2014/main" id="{3EFE754A-CA4F-4A2E-A7B3-521B8BBBE893}"/>
              </a:ext>
            </a:extLst>
          </p:cNvPr>
          <p:cNvPicPr>
            <a:picLocks noChangeAspect="1"/>
          </p:cNvPicPr>
          <p:nvPr/>
        </p:nvPicPr>
        <p:blipFill>
          <a:blip r:embed="rId3"/>
          <a:stretch>
            <a:fillRect/>
          </a:stretch>
        </p:blipFill>
        <p:spPr>
          <a:xfrm>
            <a:off x="838200" y="1366837"/>
            <a:ext cx="11220450" cy="4624388"/>
          </a:xfrm>
          <a:prstGeom prst="rect">
            <a:avLst/>
          </a:prstGeom>
        </p:spPr>
      </p:pic>
    </p:spTree>
    <p:extLst>
      <p:ext uri="{BB962C8B-B14F-4D97-AF65-F5344CB8AC3E}">
        <p14:creationId xmlns:p14="http://schemas.microsoft.com/office/powerpoint/2010/main" val="2714999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7B15C-A883-4C00-8231-2A637FC9905C}"/>
              </a:ext>
            </a:extLst>
          </p:cNvPr>
          <p:cNvSpPr>
            <a:spLocks noGrp="1"/>
          </p:cNvSpPr>
          <p:nvPr>
            <p:ph type="title"/>
          </p:nvPr>
        </p:nvSpPr>
        <p:spPr/>
        <p:txBody>
          <a:bodyPr>
            <a:normAutofit/>
          </a:bodyPr>
          <a:lstStyle/>
          <a:p>
            <a:r>
              <a:rPr lang="en-US" sz="6000" i="1" dirty="0">
                <a:solidFill>
                  <a:schemeClr val="bg2">
                    <a:lumMod val="50000"/>
                  </a:schemeClr>
                </a:solidFill>
              </a:rPr>
              <a:t>Random State</a:t>
            </a:r>
            <a:endParaRPr lang="en-IN" sz="6000" i="1" dirty="0">
              <a:solidFill>
                <a:schemeClr val="bg2">
                  <a:lumMod val="50000"/>
                </a:schemeClr>
              </a:solidFill>
            </a:endParaRPr>
          </a:p>
        </p:txBody>
      </p:sp>
      <p:pic>
        <p:nvPicPr>
          <p:cNvPr id="5" name="Content Placeholder 4">
            <a:extLst>
              <a:ext uri="{FF2B5EF4-FFF2-40B4-BE49-F238E27FC236}">
                <a16:creationId xmlns:a16="http://schemas.microsoft.com/office/drawing/2014/main" id="{B4A93C4C-2175-4FEC-94F8-1937C0374D05}"/>
              </a:ext>
            </a:extLst>
          </p:cNvPr>
          <p:cNvPicPr>
            <a:picLocks noGrp="1" noChangeAspect="1"/>
          </p:cNvPicPr>
          <p:nvPr>
            <p:ph idx="1"/>
          </p:nvPr>
        </p:nvPicPr>
        <p:blipFill>
          <a:blip r:embed="rId2"/>
          <a:stretch>
            <a:fillRect/>
          </a:stretch>
        </p:blipFill>
        <p:spPr>
          <a:xfrm>
            <a:off x="1176337" y="2096294"/>
            <a:ext cx="9839325" cy="3810000"/>
          </a:xfrm>
        </p:spPr>
      </p:pic>
    </p:spTree>
    <p:extLst>
      <p:ext uri="{BB962C8B-B14F-4D97-AF65-F5344CB8AC3E}">
        <p14:creationId xmlns:p14="http://schemas.microsoft.com/office/powerpoint/2010/main" val="3696401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7B15C-A883-4C00-8231-2A637FC9905C}"/>
              </a:ext>
            </a:extLst>
          </p:cNvPr>
          <p:cNvSpPr>
            <a:spLocks noGrp="1"/>
          </p:cNvSpPr>
          <p:nvPr>
            <p:ph type="title"/>
          </p:nvPr>
        </p:nvSpPr>
        <p:spPr/>
        <p:txBody>
          <a:bodyPr>
            <a:normAutofit/>
          </a:bodyPr>
          <a:lstStyle/>
          <a:p>
            <a:r>
              <a:rPr lang="en-US" sz="6000" i="1" dirty="0">
                <a:solidFill>
                  <a:schemeClr val="bg2">
                    <a:lumMod val="50000"/>
                  </a:schemeClr>
                </a:solidFill>
              </a:rPr>
              <a:t>Best Model</a:t>
            </a:r>
            <a:endParaRPr lang="en-IN" sz="6000" i="1" dirty="0">
              <a:solidFill>
                <a:schemeClr val="bg2">
                  <a:lumMod val="50000"/>
                </a:schemeClr>
              </a:solidFill>
            </a:endParaRPr>
          </a:p>
        </p:txBody>
      </p:sp>
      <p:pic>
        <p:nvPicPr>
          <p:cNvPr id="5" name="Content Placeholder 4">
            <a:extLst>
              <a:ext uri="{FF2B5EF4-FFF2-40B4-BE49-F238E27FC236}">
                <a16:creationId xmlns:a16="http://schemas.microsoft.com/office/drawing/2014/main" id="{58B5150D-F4E2-4D3D-BEAA-FB5AD87CB203}"/>
              </a:ext>
            </a:extLst>
          </p:cNvPr>
          <p:cNvPicPr>
            <a:picLocks noGrp="1" noChangeAspect="1"/>
          </p:cNvPicPr>
          <p:nvPr>
            <p:ph idx="1"/>
          </p:nvPr>
        </p:nvPicPr>
        <p:blipFill>
          <a:blip r:embed="rId2"/>
          <a:stretch>
            <a:fillRect/>
          </a:stretch>
        </p:blipFill>
        <p:spPr>
          <a:xfrm>
            <a:off x="2569637" y="1825625"/>
            <a:ext cx="7052726" cy="4351338"/>
          </a:xfrm>
        </p:spPr>
      </p:pic>
    </p:spTree>
    <p:extLst>
      <p:ext uri="{BB962C8B-B14F-4D97-AF65-F5344CB8AC3E}">
        <p14:creationId xmlns:p14="http://schemas.microsoft.com/office/powerpoint/2010/main" val="1793802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B66D8-DCA6-4F4E-914A-752E39D776DE}"/>
              </a:ext>
            </a:extLst>
          </p:cNvPr>
          <p:cNvSpPr>
            <a:spLocks noGrp="1"/>
          </p:cNvSpPr>
          <p:nvPr>
            <p:ph type="title"/>
          </p:nvPr>
        </p:nvSpPr>
        <p:spPr/>
        <p:txBody>
          <a:bodyPr>
            <a:noAutofit/>
          </a:bodyPr>
          <a:lstStyle/>
          <a:p>
            <a:r>
              <a:rPr lang="en-US" sz="6000" i="1" dirty="0">
                <a:solidFill>
                  <a:schemeClr val="bg2">
                    <a:lumMod val="50000"/>
                  </a:schemeClr>
                </a:solidFill>
              </a:rPr>
              <a:t>Hyper parameter tunning increase the accuracy </a:t>
            </a:r>
            <a:endParaRPr lang="en-IN" sz="6000" i="1" dirty="0">
              <a:solidFill>
                <a:schemeClr val="bg2">
                  <a:lumMod val="50000"/>
                </a:schemeClr>
              </a:solidFill>
            </a:endParaRPr>
          </a:p>
        </p:txBody>
      </p:sp>
      <p:pic>
        <p:nvPicPr>
          <p:cNvPr id="5" name="Content Placeholder 4">
            <a:extLst>
              <a:ext uri="{FF2B5EF4-FFF2-40B4-BE49-F238E27FC236}">
                <a16:creationId xmlns:a16="http://schemas.microsoft.com/office/drawing/2014/main" id="{9FF2F3BD-158C-4D54-A108-BE29C8967D55}"/>
              </a:ext>
            </a:extLst>
          </p:cNvPr>
          <p:cNvPicPr>
            <a:picLocks noGrp="1" noChangeAspect="1"/>
          </p:cNvPicPr>
          <p:nvPr>
            <p:ph idx="1"/>
          </p:nvPr>
        </p:nvPicPr>
        <p:blipFill>
          <a:blip r:embed="rId2"/>
          <a:stretch>
            <a:fillRect/>
          </a:stretch>
        </p:blipFill>
        <p:spPr>
          <a:xfrm>
            <a:off x="1057275" y="2047875"/>
            <a:ext cx="9286875" cy="4445000"/>
          </a:xfrm>
        </p:spPr>
      </p:pic>
    </p:spTree>
    <p:extLst>
      <p:ext uri="{BB962C8B-B14F-4D97-AF65-F5344CB8AC3E}">
        <p14:creationId xmlns:p14="http://schemas.microsoft.com/office/powerpoint/2010/main" val="4101838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54B8F7-267F-49FF-B1B6-5819D35B8FA6}"/>
              </a:ext>
            </a:extLst>
          </p:cNvPr>
          <p:cNvSpPr>
            <a:spLocks noGrp="1"/>
          </p:cNvSpPr>
          <p:nvPr>
            <p:ph idx="1"/>
          </p:nvPr>
        </p:nvSpPr>
        <p:spPr/>
        <p:txBody>
          <a:bodyPr>
            <a:normAutofit/>
          </a:bodyPr>
          <a:lstStyle/>
          <a:p>
            <a:pPr marL="0" indent="0">
              <a:buNone/>
            </a:pPr>
            <a:r>
              <a:rPr lang="en-US" sz="9600" b="1" dirty="0">
                <a:solidFill>
                  <a:schemeClr val="accent3">
                    <a:lumMod val="60000"/>
                    <a:lumOff val="40000"/>
                  </a:schemeClr>
                </a:solidFill>
                <a:latin typeface="Edwardian Script ITC" panose="030303020407070D0804" pitchFamily="66" charset="0"/>
              </a:rPr>
              <a:t>     THANKYOU</a:t>
            </a:r>
            <a:endParaRPr lang="en-IN" sz="9600" b="1" dirty="0">
              <a:solidFill>
                <a:schemeClr val="accent3">
                  <a:lumMod val="60000"/>
                  <a:lumOff val="40000"/>
                </a:schemeClr>
              </a:solidFill>
              <a:latin typeface="Edwardian Script ITC" panose="030303020407070D0804" pitchFamily="66" charset="0"/>
            </a:endParaRPr>
          </a:p>
        </p:txBody>
      </p:sp>
    </p:spTree>
    <p:extLst>
      <p:ext uri="{BB962C8B-B14F-4D97-AF65-F5344CB8AC3E}">
        <p14:creationId xmlns:p14="http://schemas.microsoft.com/office/powerpoint/2010/main" val="493764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AFB2-C2D9-4B85-A7E9-E52352D34E8C}"/>
              </a:ext>
            </a:extLst>
          </p:cNvPr>
          <p:cNvSpPr>
            <a:spLocks noGrp="1"/>
          </p:cNvSpPr>
          <p:nvPr>
            <p:ph type="title"/>
          </p:nvPr>
        </p:nvSpPr>
        <p:spPr/>
        <p:txBody>
          <a:bodyPr/>
          <a:lstStyle/>
          <a:p>
            <a:r>
              <a:rPr lang="en-US" i="1" dirty="0">
                <a:solidFill>
                  <a:schemeClr val="bg2">
                    <a:lumMod val="50000"/>
                  </a:schemeClr>
                </a:solidFill>
              </a:rPr>
              <a:t>Scrapping</a:t>
            </a:r>
            <a:endParaRPr lang="en-IN" i="1" dirty="0">
              <a:solidFill>
                <a:schemeClr val="bg2">
                  <a:lumMod val="50000"/>
                </a:schemeClr>
              </a:solidFill>
            </a:endParaRPr>
          </a:p>
        </p:txBody>
      </p:sp>
      <p:sp>
        <p:nvSpPr>
          <p:cNvPr id="3" name="Content Placeholder 2">
            <a:extLst>
              <a:ext uri="{FF2B5EF4-FFF2-40B4-BE49-F238E27FC236}">
                <a16:creationId xmlns:a16="http://schemas.microsoft.com/office/drawing/2014/main" id="{C432EA51-F1CF-402D-BD6B-256F1AC6ADCC}"/>
              </a:ext>
            </a:extLst>
          </p:cNvPr>
          <p:cNvSpPr>
            <a:spLocks noGrp="1"/>
          </p:cNvSpPr>
          <p:nvPr>
            <p:ph idx="1"/>
          </p:nvPr>
        </p:nvSpPr>
        <p:spPr/>
        <p:txBody>
          <a:bodyPr/>
          <a:lstStyle/>
          <a:p>
            <a:pPr marL="0" indent="0">
              <a:buNone/>
            </a:pPr>
            <a:r>
              <a:rPr lang="en-US" dirty="0"/>
              <a:t>I have scrapped the data from cars.com of different location.</a:t>
            </a:r>
          </a:p>
          <a:p>
            <a:endParaRPr lang="en-US" dirty="0"/>
          </a:p>
          <a:p>
            <a:endParaRPr lang="en-IN" dirty="0"/>
          </a:p>
        </p:txBody>
      </p:sp>
      <p:pic>
        <p:nvPicPr>
          <p:cNvPr id="5" name="Picture 4">
            <a:extLst>
              <a:ext uri="{FF2B5EF4-FFF2-40B4-BE49-F238E27FC236}">
                <a16:creationId xmlns:a16="http://schemas.microsoft.com/office/drawing/2014/main" id="{DA9B25AA-E66B-4375-9D7D-92FF4BECA489}"/>
              </a:ext>
            </a:extLst>
          </p:cNvPr>
          <p:cNvPicPr>
            <a:picLocks noChangeAspect="1"/>
          </p:cNvPicPr>
          <p:nvPr/>
        </p:nvPicPr>
        <p:blipFill>
          <a:blip r:embed="rId2"/>
          <a:stretch>
            <a:fillRect/>
          </a:stretch>
        </p:blipFill>
        <p:spPr>
          <a:xfrm>
            <a:off x="754601" y="2477299"/>
            <a:ext cx="9635231" cy="3945791"/>
          </a:xfrm>
          <a:prstGeom prst="rect">
            <a:avLst/>
          </a:prstGeom>
        </p:spPr>
      </p:pic>
    </p:spTree>
    <p:extLst>
      <p:ext uri="{BB962C8B-B14F-4D97-AF65-F5344CB8AC3E}">
        <p14:creationId xmlns:p14="http://schemas.microsoft.com/office/powerpoint/2010/main" val="1155917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D0B9-9E02-451B-8C6E-39576118F435}"/>
              </a:ext>
            </a:extLst>
          </p:cNvPr>
          <p:cNvSpPr>
            <a:spLocks noGrp="1"/>
          </p:cNvSpPr>
          <p:nvPr>
            <p:ph type="title"/>
          </p:nvPr>
        </p:nvSpPr>
        <p:spPr/>
        <p:txBody>
          <a:bodyPr/>
          <a:lstStyle/>
          <a:p>
            <a:r>
              <a:rPr lang="en-US" i="1" dirty="0">
                <a:solidFill>
                  <a:schemeClr val="bg2">
                    <a:lumMod val="50000"/>
                  </a:schemeClr>
                </a:solidFill>
              </a:rPr>
              <a:t>Store data in different columns </a:t>
            </a:r>
            <a:endParaRPr lang="en-IN" i="1" dirty="0">
              <a:solidFill>
                <a:schemeClr val="bg2">
                  <a:lumMod val="50000"/>
                </a:schemeClr>
              </a:solidFill>
            </a:endParaRPr>
          </a:p>
        </p:txBody>
      </p:sp>
      <p:pic>
        <p:nvPicPr>
          <p:cNvPr id="5" name="Content Placeholder 4">
            <a:extLst>
              <a:ext uri="{FF2B5EF4-FFF2-40B4-BE49-F238E27FC236}">
                <a16:creationId xmlns:a16="http://schemas.microsoft.com/office/drawing/2014/main" id="{AD296C66-F61D-4041-AF63-6F3021E034BA}"/>
              </a:ext>
            </a:extLst>
          </p:cNvPr>
          <p:cNvPicPr>
            <a:picLocks noGrp="1" noChangeAspect="1"/>
          </p:cNvPicPr>
          <p:nvPr>
            <p:ph idx="1"/>
          </p:nvPr>
        </p:nvPicPr>
        <p:blipFill>
          <a:blip r:embed="rId2"/>
          <a:stretch>
            <a:fillRect/>
          </a:stretch>
        </p:blipFill>
        <p:spPr>
          <a:xfrm>
            <a:off x="1076325" y="1825625"/>
            <a:ext cx="9582150" cy="4351338"/>
          </a:xfrm>
        </p:spPr>
      </p:pic>
    </p:spTree>
    <p:extLst>
      <p:ext uri="{BB962C8B-B14F-4D97-AF65-F5344CB8AC3E}">
        <p14:creationId xmlns:p14="http://schemas.microsoft.com/office/powerpoint/2010/main" val="421060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0054C-8A63-494F-8CA6-2DF8F46CD7D1}"/>
              </a:ext>
            </a:extLst>
          </p:cNvPr>
          <p:cNvSpPr>
            <a:spLocks noGrp="1"/>
          </p:cNvSpPr>
          <p:nvPr>
            <p:ph type="title"/>
          </p:nvPr>
        </p:nvSpPr>
        <p:spPr/>
        <p:txBody>
          <a:bodyPr/>
          <a:lstStyle/>
          <a:p>
            <a:r>
              <a:rPr lang="en-US" i="1" dirty="0">
                <a:solidFill>
                  <a:schemeClr val="bg2">
                    <a:lumMod val="50000"/>
                  </a:schemeClr>
                </a:solidFill>
              </a:rPr>
              <a:t>Final CSV file</a:t>
            </a:r>
            <a:endParaRPr lang="en-IN" i="1" dirty="0">
              <a:solidFill>
                <a:schemeClr val="bg2">
                  <a:lumMod val="50000"/>
                </a:schemeClr>
              </a:solidFill>
            </a:endParaRPr>
          </a:p>
        </p:txBody>
      </p:sp>
      <p:pic>
        <p:nvPicPr>
          <p:cNvPr id="5" name="Content Placeholder 4">
            <a:extLst>
              <a:ext uri="{FF2B5EF4-FFF2-40B4-BE49-F238E27FC236}">
                <a16:creationId xmlns:a16="http://schemas.microsoft.com/office/drawing/2014/main" id="{DEA45E3B-272A-414A-95B3-CDDE6495A636}"/>
              </a:ext>
            </a:extLst>
          </p:cNvPr>
          <p:cNvPicPr>
            <a:picLocks noGrp="1" noChangeAspect="1"/>
          </p:cNvPicPr>
          <p:nvPr>
            <p:ph idx="1"/>
          </p:nvPr>
        </p:nvPicPr>
        <p:blipFill>
          <a:blip r:embed="rId2"/>
          <a:stretch>
            <a:fillRect/>
          </a:stretch>
        </p:blipFill>
        <p:spPr>
          <a:xfrm>
            <a:off x="1171575" y="1825625"/>
            <a:ext cx="9477375" cy="4351338"/>
          </a:xfrm>
        </p:spPr>
      </p:pic>
    </p:spTree>
    <p:extLst>
      <p:ext uri="{BB962C8B-B14F-4D97-AF65-F5344CB8AC3E}">
        <p14:creationId xmlns:p14="http://schemas.microsoft.com/office/powerpoint/2010/main" val="421657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D0B9-9E02-451B-8C6E-39576118F435}"/>
              </a:ext>
            </a:extLst>
          </p:cNvPr>
          <p:cNvSpPr>
            <a:spLocks noGrp="1"/>
          </p:cNvSpPr>
          <p:nvPr>
            <p:ph type="title"/>
          </p:nvPr>
        </p:nvSpPr>
        <p:spPr/>
        <p:txBody>
          <a:bodyPr/>
          <a:lstStyle/>
          <a:p>
            <a:r>
              <a:rPr lang="en-US" i="1" dirty="0">
                <a:solidFill>
                  <a:schemeClr val="bg2">
                    <a:lumMod val="50000"/>
                  </a:schemeClr>
                </a:solidFill>
              </a:rPr>
              <a:t>Import the libraries and load the data</a:t>
            </a:r>
            <a:endParaRPr lang="en-IN" i="1" dirty="0">
              <a:solidFill>
                <a:schemeClr val="bg2">
                  <a:lumMod val="50000"/>
                </a:schemeClr>
              </a:solidFill>
            </a:endParaRPr>
          </a:p>
        </p:txBody>
      </p:sp>
      <p:pic>
        <p:nvPicPr>
          <p:cNvPr id="5" name="Content Placeholder 4">
            <a:extLst>
              <a:ext uri="{FF2B5EF4-FFF2-40B4-BE49-F238E27FC236}">
                <a16:creationId xmlns:a16="http://schemas.microsoft.com/office/drawing/2014/main" id="{B59FAA44-575D-4FC4-B258-C975B51D3D8F}"/>
              </a:ext>
            </a:extLst>
          </p:cNvPr>
          <p:cNvPicPr>
            <a:picLocks noGrp="1" noChangeAspect="1"/>
          </p:cNvPicPr>
          <p:nvPr>
            <p:ph idx="1"/>
          </p:nvPr>
        </p:nvPicPr>
        <p:blipFill>
          <a:blip r:embed="rId2"/>
          <a:stretch>
            <a:fillRect/>
          </a:stretch>
        </p:blipFill>
        <p:spPr>
          <a:xfrm>
            <a:off x="2467994" y="1825625"/>
            <a:ext cx="7256012" cy="4351338"/>
          </a:xfrm>
        </p:spPr>
      </p:pic>
      <p:pic>
        <p:nvPicPr>
          <p:cNvPr id="4" name="Picture 3">
            <a:extLst>
              <a:ext uri="{FF2B5EF4-FFF2-40B4-BE49-F238E27FC236}">
                <a16:creationId xmlns:a16="http://schemas.microsoft.com/office/drawing/2014/main" id="{702DDD8E-4D82-40DF-8096-0021D9A505F4}"/>
              </a:ext>
            </a:extLst>
          </p:cNvPr>
          <p:cNvPicPr>
            <a:picLocks noChangeAspect="1"/>
          </p:cNvPicPr>
          <p:nvPr/>
        </p:nvPicPr>
        <p:blipFill>
          <a:blip r:embed="rId3"/>
          <a:stretch>
            <a:fillRect/>
          </a:stretch>
        </p:blipFill>
        <p:spPr>
          <a:xfrm>
            <a:off x="1233487" y="1825625"/>
            <a:ext cx="9725025" cy="4803775"/>
          </a:xfrm>
          <a:prstGeom prst="rect">
            <a:avLst/>
          </a:prstGeom>
        </p:spPr>
      </p:pic>
    </p:spTree>
    <p:extLst>
      <p:ext uri="{BB962C8B-B14F-4D97-AF65-F5344CB8AC3E}">
        <p14:creationId xmlns:p14="http://schemas.microsoft.com/office/powerpoint/2010/main" val="1878660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D0B9-9E02-451B-8C6E-39576118F435}"/>
              </a:ext>
            </a:extLst>
          </p:cNvPr>
          <p:cNvSpPr>
            <a:spLocks noGrp="1"/>
          </p:cNvSpPr>
          <p:nvPr>
            <p:ph type="title"/>
          </p:nvPr>
        </p:nvSpPr>
        <p:spPr/>
        <p:txBody>
          <a:bodyPr>
            <a:normAutofit/>
          </a:bodyPr>
          <a:lstStyle/>
          <a:p>
            <a:r>
              <a:rPr lang="en-US" sz="6000" i="1" dirty="0">
                <a:solidFill>
                  <a:schemeClr val="bg2">
                    <a:lumMod val="50000"/>
                  </a:schemeClr>
                </a:solidFill>
              </a:rPr>
              <a:t>EDA and Pre-processing</a:t>
            </a:r>
            <a:endParaRPr lang="en-IN" sz="6000" i="1" dirty="0">
              <a:solidFill>
                <a:schemeClr val="bg2">
                  <a:lumMod val="50000"/>
                </a:schemeClr>
              </a:solidFill>
            </a:endParaRPr>
          </a:p>
        </p:txBody>
      </p:sp>
      <p:sp>
        <p:nvSpPr>
          <p:cNvPr id="7" name="Content Placeholder 6">
            <a:extLst>
              <a:ext uri="{FF2B5EF4-FFF2-40B4-BE49-F238E27FC236}">
                <a16:creationId xmlns:a16="http://schemas.microsoft.com/office/drawing/2014/main" id="{2D7B0AFF-AE68-47DB-BFC7-B662B7A2EECA}"/>
              </a:ext>
            </a:extLst>
          </p:cNvPr>
          <p:cNvSpPr>
            <a:spLocks noGrp="1"/>
          </p:cNvSpPr>
          <p:nvPr>
            <p:ph idx="1"/>
          </p:nvPr>
        </p:nvSpPr>
        <p:spPr/>
        <p:txBody>
          <a:bodyPr/>
          <a:lstStyle/>
          <a:p>
            <a:pPr marL="0" indent="0">
              <a:buNone/>
            </a:pPr>
            <a:r>
              <a:rPr lang="en-US" dirty="0"/>
              <a:t>EDA is the most important part of data as it shows the columns ,num of null values , value counts ,datatypes, statistical summary etc.</a:t>
            </a:r>
          </a:p>
          <a:p>
            <a:endParaRPr lang="en-US" dirty="0"/>
          </a:p>
          <a:p>
            <a:endParaRPr lang="en-IN" dirty="0"/>
          </a:p>
        </p:txBody>
      </p:sp>
      <p:pic>
        <p:nvPicPr>
          <p:cNvPr id="8" name="Content Placeholder 4">
            <a:extLst>
              <a:ext uri="{FF2B5EF4-FFF2-40B4-BE49-F238E27FC236}">
                <a16:creationId xmlns:a16="http://schemas.microsoft.com/office/drawing/2014/main" id="{9F4D591B-ABC2-49BF-B78C-B03E41B31287}"/>
              </a:ext>
            </a:extLst>
          </p:cNvPr>
          <p:cNvPicPr>
            <a:picLocks noChangeAspect="1"/>
          </p:cNvPicPr>
          <p:nvPr/>
        </p:nvPicPr>
        <p:blipFill>
          <a:blip r:embed="rId2"/>
          <a:stretch>
            <a:fillRect/>
          </a:stretch>
        </p:blipFill>
        <p:spPr>
          <a:xfrm>
            <a:off x="976544" y="2682865"/>
            <a:ext cx="7008980" cy="3810010"/>
          </a:xfrm>
          <a:prstGeom prst="rect">
            <a:avLst/>
          </a:prstGeom>
        </p:spPr>
      </p:pic>
      <p:pic>
        <p:nvPicPr>
          <p:cNvPr id="4" name="Picture 3">
            <a:extLst>
              <a:ext uri="{FF2B5EF4-FFF2-40B4-BE49-F238E27FC236}">
                <a16:creationId xmlns:a16="http://schemas.microsoft.com/office/drawing/2014/main" id="{BBC202CF-F5AB-46F4-BF6C-335A8486C52E}"/>
              </a:ext>
            </a:extLst>
          </p:cNvPr>
          <p:cNvPicPr>
            <a:picLocks noChangeAspect="1"/>
          </p:cNvPicPr>
          <p:nvPr/>
        </p:nvPicPr>
        <p:blipFill>
          <a:blip r:embed="rId3"/>
          <a:stretch>
            <a:fillRect/>
          </a:stretch>
        </p:blipFill>
        <p:spPr>
          <a:xfrm>
            <a:off x="838200" y="2682865"/>
            <a:ext cx="9620250" cy="3810010"/>
          </a:xfrm>
          <a:prstGeom prst="rect">
            <a:avLst/>
          </a:prstGeom>
        </p:spPr>
      </p:pic>
    </p:spTree>
    <p:extLst>
      <p:ext uri="{BB962C8B-B14F-4D97-AF65-F5344CB8AC3E}">
        <p14:creationId xmlns:p14="http://schemas.microsoft.com/office/powerpoint/2010/main" val="2589391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D0B9-9E02-451B-8C6E-39576118F435}"/>
              </a:ext>
            </a:extLst>
          </p:cNvPr>
          <p:cNvSpPr>
            <a:spLocks noGrp="1"/>
          </p:cNvSpPr>
          <p:nvPr>
            <p:ph type="title"/>
          </p:nvPr>
        </p:nvSpPr>
        <p:spPr/>
        <p:txBody>
          <a:bodyPr>
            <a:normAutofit/>
          </a:bodyPr>
          <a:lstStyle/>
          <a:p>
            <a:r>
              <a:rPr lang="en-US" sz="6000" i="1" dirty="0">
                <a:solidFill>
                  <a:schemeClr val="bg2">
                    <a:lumMod val="50000"/>
                  </a:schemeClr>
                </a:solidFill>
              </a:rPr>
              <a:t>Pre-processing</a:t>
            </a:r>
            <a:endParaRPr lang="en-IN" sz="6000" i="1" dirty="0">
              <a:solidFill>
                <a:schemeClr val="bg2">
                  <a:lumMod val="50000"/>
                </a:schemeClr>
              </a:solidFill>
            </a:endParaRPr>
          </a:p>
        </p:txBody>
      </p:sp>
      <p:sp>
        <p:nvSpPr>
          <p:cNvPr id="3" name="Content Placeholder 2">
            <a:extLst>
              <a:ext uri="{FF2B5EF4-FFF2-40B4-BE49-F238E27FC236}">
                <a16:creationId xmlns:a16="http://schemas.microsoft.com/office/drawing/2014/main" id="{EE9E9BA7-BEF0-4533-801D-5C28B7121DDB}"/>
              </a:ext>
            </a:extLst>
          </p:cNvPr>
          <p:cNvSpPr>
            <a:spLocks noGrp="1"/>
          </p:cNvSpPr>
          <p:nvPr>
            <p:ph idx="1"/>
          </p:nvPr>
        </p:nvSpPr>
        <p:spPr/>
        <p:txBody>
          <a:bodyPr/>
          <a:lstStyle/>
          <a:p>
            <a:pPr marL="0" indent="0">
              <a:buNone/>
            </a:pPr>
            <a:r>
              <a:rPr lang="en-US" dirty="0"/>
              <a:t>Through pre-processing techniques cleanliness of data is done.</a:t>
            </a:r>
          </a:p>
          <a:p>
            <a:pPr marL="0" indent="0">
              <a:buNone/>
            </a:pPr>
            <a:endParaRPr lang="en-IN" dirty="0"/>
          </a:p>
        </p:txBody>
      </p:sp>
      <p:pic>
        <p:nvPicPr>
          <p:cNvPr id="5" name="Picture 4">
            <a:extLst>
              <a:ext uri="{FF2B5EF4-FFF2-40B4-BE49-F238E27FC236}">
                <a16:creationId xmlns:a16="http://schemas.microsoft.com/office/drawing/2014/main" id="{5C89DDE7-C3A0-401B-AF8D-9E3CD263DC3F}"/>
              </a:ext>
            </a:extLst>
          </p:cNvPr>
          <p:cNvPicPr>
            <a:picLocks noChangeAspect="1"/>
          </p:cNvPicPr>
          <p:nvPr/>
        </p:nvPicPr>
        <p:blipFill>
          <a:blip r:embed="rId2"/>
          <a:stretch>
            <a:fillRect/>
          </a:stretch>
        </p:blipFill>
        <p:spPr>
          <a:xfrm>
            <a:off x="838200" y="2257148"/>
            <a:ext cx="8276948" cy="4514699"/>
          </a:xfrm>
          <a:prstGeom prst="rect">
            <a:avLst/>
          </a:prstGeom>
        </p:spPr>
      </p:pic>
      <p:pic>
        <p:nvPicPr>
          <p:cNvPr id="6" name="Picture 5">
            <a:extLst>
              <a:ext uri="{FF2B5EF4-FFF2-40B4-BE49-F238E27FC236}">
                <a16:creationId xmlns:a16="http://schemas.microsoft.com/office/drawing/2014/main" id="{327DC7B2-6F66-4DC8-94D0-53E1E8BF301A}"/>
              </a:ext>
            </a:extLst>
          </p:cNvPr>
          <p:cNvPicPr>
            <a:picLocks noChangeAspect="1"/>
          </p:cNvPicPr>
          <p:nvPr/>
        </p:nvPicPr>
        <p:blipFill>
          <a:blip r:embed="rId3"/>
          <a:stretch>
            <a:fillRect/>
          </a:stretch>
        </p:blipFill>
        <p:spPr>
          <a:xfrm>
            <a:off x="695325" y="2304773"/>
            <a:ext cx="10163175" cy="4415114"/>
          </a:xfrm>
          <a:prstGeom prst="rect">
            <a:avLst/>
          </a:prstGeom>
        </p:spPr>
      </p:pic>
    </p:spTree>
    <p:extLst>
      <p:ext uri="{BB962C8B-B14F-4D97-AF65-F5344CB8AC3E}">
        <p14:creationId xmlns:p14="http://schemas.microsoft.com/office/powerpoint/2010/main" val="273644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D0B9-9E02-451B-8C6E-39576118F435}"/>
              </a:ext>
            </a:extLst>
          </p:cNvPr>
          <p:cNvSpPr>
            <a:spLocks noGrp="1"/>
          </p:cNvSpPr>
          <p:nvPr>
            <p:ph type="title"/>
          </p:nvPr>
        </p:nvSpPr>
        <p:spPr>
          <a:xfrm>
            <a:off x="838200" y="325436"/>
            <a:ext cx="10515600" cy="1325563"/>
          </a:xfrm>
        </p:spPr>
        <p:txBody>
          <a:bodyPr>
            <a:normAutofit/>
          </a:bodyPr>
          <a:lstStyle/>
          <a:p>
            <a:r>
              <a:rPr lang="en-US" sz="1800" b="1" dirty="0"/>
              <a:t>Separate the data into categorical and continuous columns and its help to keep original data safe and any mistake not lose of original one and also I can use encoding techniques as per columns</a:t>
            </a:r>
            <a:endParaRPr lang="en-IN" sz="1800" b="1" dirty="0"/>
          </a:p>
        </p:txBody>
      </p:sp>
      <p:pic>
        <p:nvPicPr>
          <p:cNvPr id="5" name="Content Placeholder 4">
            <a:extLst>
              <a:ext uri="{FF2B5EF4-FFF2-40B4-BE49-F238E27FC236}">
                <a16:creationId xmlns:a16="http://schemas.microsoft.com/office/drawing/2014/main" id="{48CA95FD-1B88-45B2-8F17-EBD16C813626}"/>
              </a:ext>
            </a:extLst>
          </p:cNvPr>
          <p:cNvPicPr>
            <a:picLocks noGrp="1" noChangeAspect="1"/>
          </p:cNvPicPr>
          <p:nvPr>
            <p:ph idx="1"/>
          </p:nvPr>
        </p:nvPicPr>
        <p:blipFill>
          <a:blip r:embed="rId2"/>
          <a:stretch>
            <a:fillRect/>
          </a:stretch>
        </p:blipFill>
        <p:spPr>
          <a:xfrm>
            <a:off x="2112984" y="1825625"/>
            <a:ext cx="7966032" cy="4351338"/>
          </a:xfrm>
        </p:spPr>
      </p:pic>
      <p:pic>
        <p:nvPicPr>
          <p:cNvPr id="4" name="Picture 3">
            <a:extLst>
              <a:ext uri="{FF2B5EF4-FFF2-40B4-BE49-F238E27FC236}">
                <a16:creationId xmlns:a16="http://schemas.microsoft.com/office/drawing/2014/main" id="{DF515F65-B470-4B71-BA34-B907BF3BA781}"/>
              </a:ext>
            </a:extLst>
          </p:cNvPr>
          <p:cNvPicPr>
            <a:picLocks noChangeAspect="1"/>
          </p:cNvPicPr>
          <p:nvPr/>
        </p:nvPicPr>
        <p:blipFill>
          <a:blip r:embed="rId3"/>
          <a:stretch>
            <a:fillRect/>
          </a:stretch>
        </p:blipFill>
        <p:spPr>
          <a:xfrm>
            <a:off x="1028700" y="1476374"/>
            <a:ext cx="10148887" cy="5267325"/>
          </a:xfrm>
          <a:prstGeom prst="rect">
            <a:avLst/>
          </a:prstGeom>
        </p:spPr>
      </p:pic>
    </p:spTree>
    <p:extLst>
      <p:ext uri="{BB962C8B-B14F-4D97-AF65-F5344CB8AC3E}">
        <p14:creationId xmlns:p14="http://schemas.microsoft.com/office/powerpoint/2010/main" val="213665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D0B9-9E02-451B-8C6E-39576118F435}"/>
              </a:ext>
            </a:extLst>
          </p:cNvPr>
          <p:cNvSpPr>
            <a:spLocks noGrp="1"/>
          </p:cNvSpPr>
          <p:nvPr>
            <p:ph type="title"/>
          </p:nvPr>
        </p:nvSpPr>
        <p:spPr/>
        <p:txBody>
          <a:bodyPr>
            <a:normAutofit/>
          </a:bodyPr>
          <a:lstStyle/>
          <a:p>
            <a:r>
              <a:rPr lang="en-US" sz="6000" i="1" dirty="0">
                <a:solidFill>
                  <a:schemeClr val="bg2">
                    <a:lumMod val="50000"/>
                  </a:schemeClr>
                </a:solidFill>
              </a:rPr>
              <a:t>Visualization of data</a:t>
            </a:r>
            <a:endParaRPr lang="en-IN" sz="6000" i="1" dirty="0">
              <a:solidFill>
                <a:schemeClr val="bg2">
                  <a:lumMod val="50000"/>
                </a:schemeClr>
              </a:solidFill>
            </a:endParaRPr>
          </a:p>
        </p:txBody>
      </p:sp>
      <p:pic>
        <p:nvPicPr>
          <p:cNvPr id="5" name="Content Placeholder 4">
            <a:extLst>
              <a:ext uri="{FF2B5EF4-FFF2-40B4-BE49-F238E27FC236}">
                <a16:creationId xmlns:a16="http://schemas.microsoft.com/office/drawing/2014/main" id="{F8ED8362-DE79-4F99-A80A-D4065725A3BA}"/>
              </a:ext>
            </a:extLst>
          </p:cNvPr>
          <p:cNvPicPr>
            <a:picLocks noGrp="1" noChangeAspect="1"/>
          </p:cNvPicPr>
          <p:nvPr>
            <p:ph idx="1"/>
          </p:nvPr>
        </p:nvPicPr>
        <p:blipFill>
          <a:blip r:embed="rId2"/>
          <a:stretch>
            <a:fillRect/>
          </a:stretch>
        </p:blipFill>
        <p:spPr>
          <a:xfrm>
            <a:off x="2370801" y="1819922"/>
            <a:ext cx="7440660" cy="4357041"/>
          </a:xfrm>
        </p:spPr>
      </p:pic>
      <p:pic>
        <p:nvPicPr>
          <p:cNvPr id="4" name="Picture 3">
            <a:extLst>
              <a:ext uri="{FF2B5EF4-FFF2-40B4-BE49-F238E27FC236}">
                <a16:creationId xmlns:a16="http://schemas.microsoft.com/office/drawing/2014/main" id="{2D94C753-19CE-4BA5-8F35-D69D855DC845}"/>
              </a:ext>
            </a:extLst>
          </p:cNvPr>
          <p:cNvPicPr>
            <a:picLocks noChangeAspect="1"/>
          </p:cNvPicPr>
          <p:nvPr/>
        </p:nvPicPr>
        <p:blipFill>
          <a:blip r:embed="rId3"/>
          <a:stretch>
            <a:fillRect/>
          </a:stretch>
        </p:blipFill>
        <p:spPr>
          <a:xfrm>
            <a:off x="219075" y="1409699"/>
            <a:ext cx="11753850" cy="5329237"/>
          </a:xfrm>
          <a:prstGeom prst="rect">
            <a:avLst/>
          </a:prstGeom>
        </p:spPr>
      </p:pic>
    </p:spTree>
    <p:extLst>
      <p:ext uri="{BB962C8B-B14F-4D97-AF65-F5344CB8AC3E}">
        <p14:creationId xmlns:p14="http://schemas.microsoft.com/office/powerpoint/2010/main" val="1811765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2895</TotalTime>
  <Words>202</Words>
  <Application>Microsoft Office PowerPoint</Application>
  <PresentationFormat>Widescreen</PresentationFormat>
  <Paragraphs>20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Bahnschrift</vt:lpstr>
      <vt:lpstr>Calibri</vt:lpstr>
      <vt:lpstr>Calibri Light</vt:lpstr>
      <vt:lpstr>Edwardian Script ITC</vt:lpstr>
      <vt:lpstr>Office Theme</vt:lpstr>
      <vt:lpstr>CAR PRICE PREDICTION </vt:lpstr>
      <vt:lpstr>Scrapping</vt:lpstr>
      <vt:lpstr>Store data in different columns </vt:lpstr>
      <vt:lpstr>Final CSV file</vt:lpstr>
      <vt:lpstr>Import the libraries and load the data</vt:lpstr>
      <vt:lpstr>EDA and Pre-processing</vt:lpstr>
      <vt:lpstr>Pre-processing</vt:lpstr>
      <vt:lpstr>Separate the data into categorical and continuous columns and its help to keep original data safe and any mistake not lose of original one and also I can use encoding techniques as per columns</vt:lpstr>
      <vt:lpstr>Visualization of data</vt:lpstr>
      <vt:lpstr>Maruti is highest selling used car and mostly petrol type car is on sale as per chart</vt:lpstr>
      <vt:lpstr>PowerPoint Presentation</vt:lpstr>
      <vt:lpstr>Model Building</vt:lpstr>
      <vt:lpstr>Random State</vt:lpstr>
      <vt:lpstr>Best Model</vt:lpstr>
      <vt:lpstr>Hyper parameter tunning increase the accuracy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kumar aman</dc:creator>
  <cp:lastModifiedBy>shivani.vashishth82@outlook.com</cp:lastModifiedBy>
  <cp:revision>2</cp:revision>
  <dcterms:created xsi:type="dcterms:W3CDTF">2021-10-05T20:13:54Z</dcterms:created>
  <dcterms:modified xsi:type="dcterms:W3CDTF">2022-02-20T13:45:09Z</dcterms:modified>
</cp:coreProperties>
</file>