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vashishth82@outlook.com" userId="dc3ef718dbe3f02f" providerId="LiveId" clId="{8E1E35F3-C58A-4186-9CEB-4F5E7D6A22C8}"/>
    <pc:docChg chg="custSel modSld">
      <pc:chgData name="shivani.vashishth82@outlook.com" userId="dc3ef718dbe3f02f" providerId="LiveId" clId="{8E1E35F3-C58A-4186-9CEB-4F5E7D6A22C8}" dt="2022-03-19T06:12:29.916" v="103" actId="122"/>
      <pc:docMkLst>
        <pc:docMk/>
      </pc:docMkLst>
      <pc:sldChg chg="modSp mod">
        <pc:chgData name="shivani.vashishth82@outlook.com" userId="dc3ef718dbe3f02f" providerId="LiveId" clId="{8E1E35F3-C58A-4186-9CEB-4F5E7D6A22C8}" dt="2022-03-19T06:12:29.916" v="103" actId="122"/>
        <pc:sldMkLst>
          <pc:docMk/>
          <pc:sldMk cId="488157657" sldId="256"/>
        </pc:sldMkLst>
        <pc:spChg chg="mod">
          <ac:chgData name="shivani.vashishth82@outlook.com" userId="dc3ef718dbe3f02f" providerId="LiveId" clId="{8E1E35F3-C58A-4186-9CEB-4F5E7D6A22C8}" dt="2022-03-19T06:12:29.916" v="103" actId="122"/>
          <ac:spMkLst>
            <pc:docMk/>
            <pc:sldMk cId="488157657" sldId="256"/>
            <ac:spMk id="2" creationId="{D5F2F468-8AD8-4507-94BE-E9320798341E}"/>
          </ac:spMkLst>
        </pc:spChg>
      </pc:sldChg>
      <pc:sldChg chg="modSp mod">
        <pc:chgData name="shivani.vashishth82@outlook.com" userId="dc3ef718dbe3f02f" providerId="LiveId" clId="{8E1E35F3-C58A-4186-9CEB-4F5E7D6A22C8}" dt="2022-03-19T06:12:17.400" v="100" actId="20577"/>
        <pc:sldMkLst>
          <pc:docMk/>
          <pc:sldMk cId="412915107" sldId="257"/>
        </pc:sldMkLst>
        <pc:spChg chg="mod">
          <ac:chgData name="shivani.vashishth82@outlook.com" userId="dc3ef718dbe3f02f" providerId="LiveId" clId="{8E1E35F3-C58A-4186-9CEB-4F5E7D6A22C8}" dt="2022-03-19T06:12:17.400" v="100" actId="20577"/>
          <ac:spMkLst>
            <pc:docMk/>
            <pc:sldMk cId="412915107" sldId="257"/>
            <ac:spMk id="2" creationId="{046BCCBC-F4F4-4CC7-AECD-89940A9FF768}"/>
          </ac:spMkLst>
        </pc:spChg>
        <pc:spChg chg="mod">
          <ac:chgData name="shivani.vashishth82@outlook.com" userId="dc3ef718dbe3f02f" providerId="LiveId" clId="{8E1E35F3-C58A-4186-9CEB-4F5E7D6A22C8}" dt="2022-03-19T06:12:05.180" v="95" actId="20577"/>
          <ac:spMkLst>
            <pc:docMk/>
            <pc:sldMk cId="412915107" sldId="257"/>
            <ac:spMk id="3" creationId="{B7E14B97-5537-4D97-8904-D3CB1CD0770E}"/>
          </ac:spMkLst>
        </pc:spChg>
      </pc:sldChg>
      <pc:sldChg chg="modSp mod">
        <pc:chgData name="shivani.vashishth82@outlook.com" userId="dc3ef718dbe3f02f" providerId="LiveId" clId="{8E1E35F3-C58A-4186-9CEB-4F5E7D6A22C8}" dt="2022-03-19T06:11:39.575" v="91" actId="122"/>
        <pc:sldMkLst>
          <pc:docMk/>
          <pc:sldMk cId="2720083697" sldId="258"/>
        </pc:sldMkLst>
        <pc:spChg chg="mod">
          <ac:chgData name="shivani.vashishth82@outlook.com" userId="dc3ef718dbe3f02f" providerId="LiveId" clId="{8E1E35F3-C58A-4186-9CEB-4F5E7D6A22C8}" dt="2022-03-19T06:11:39.575" v="91" actId="122"/>
          <ac:spMkLst>
            <pc:docMk/>
            <pc:sldMk cId="2720083697" sldId="258"/>
            <ac:spMk id="2" creationId="{046BCCBC-F4F4-4CC7-AECD-89940A9FF768}"/>
          </ac:spMkLst>
        </pc:spChg>
      </pc:sldChg>
      <pc:sldChg chg="modSp mod">
        <pc:chgData name="shivani.vashishth82@outlook.com" userId="dc3ef718dbe3f02f" providerId="LiveId" clId="{8E1E35F3-C58A-4186-9CEB-4F5E7D6A22C8}" dt="2022-03-19T06:11:21.685" v="87" actId="1076"/>
        <pc:sldMkLst>
          <pc:docMk/>
          <pc:sldMk cId="3753765342" sldId="259"/>
        </pc:sldMkLst>
        <pc:spChg chg="mod">
          <ac:chgData name="shivani.vashishth82@outlook.com" userId="dc3ef718dbe3f02f" providerId="LiveId" clId="{8E1E35F3-C58A-4186-9CEB-4F5E7D6A22C8}" dt="2022-03-19T06:11:19.563" v="86" actId="122"/>
          <ac:spMkLst>
            <pc:docMk/>
            <pc:sldMk cId="3753765342" sldId="259"/>
            <ac:spMk id="2" creationId="{046BCCBC-F4F4-4CC7-AECD-89940A9FF768}"/>
          </ac:spMkLst>
        </pc:spChg>
        <pc:picChg chg="mod">
          <ac:chgData name="shivani.vashishth82@outlook.com" userId="dc3ef718dbe3f02f" providerId="LiveId" clId="{8E1E35F3-C58A-4186-9CEB-4F5E7D6A22C8}" dt="2022-03-19T06:11:21.685" v="87" actId="1076"/>
          <ac:picMkLst>
            <pc:docMk/>
            <pc:sldMk cId="3753765342" sldId="259"/>
            <ac:picMk id="5" creationId="{D20306EA-2370-49E7-B8F5-0876D1FCE1BB}"/>
          </ac:picMkLst>
        </pc:picChg>
      </pc:sldChg>
      <pc:sldChg chg="modSp mod">
        <pc:chgData name="shivani.vashishth82@outlook.com" userId="dc3ef718dbe3f02f" providerId="LiveId" clId="{8E1E35F3-C58A-4186-9CEB-4F5E7D6A22C8}" dt="2022-03-19T06:11:03.293" v="83" actId="122"/>
        <pc:sldMkLst>
          <pc:docMk/>
          <pc:sldMk cId="556602033" sldId="260"/>
        </pc:sldMkLst>
        <pc:spChg chg="mod">
          <ac:chgData name="shivani.vashishth82@outlook.com" userId="dc3ef718dbe3f02f" providerId="LiveId" clId="{8E1E35F3-C58A-4186-9CEB-4F5E7D6A22C8}" dt="2022-03-19T06:11:03.293" v="83" actId="122"/>
          <ac:spMkLst>
            <pc:docMk/>
            <pc:sldMk cId="556602033" sldId="260"/>
            <ac:spMk id="2" creationId="{046BCCBC-F4F4-4CC7-AECD-89940A9FF768}"/>
          </ac:spMkLst>
        </pc:spChg>
      </pc:sldChg>
      <pc:sldChg chg="modSp mod">
        <pc:chgData name="shivani.vashishth82@outlook.com" userId="dc3ef718dbe3f02f" providerId="LiveId" clId="{8E1E35F3-C58A-4186-9CEB-4F5E7D6A22C8}" dt="2022-03-19T06:10:48.632" v="79" actId="113"/>
        <pc:sldMkLst>
          <pc:docMk/>
          <pc:sldMk cId="3008531166" sldId="261"/>
        </pc:sldMkLst>
        <pc:spChg chg="mod">
          <ac:chgData name="shivani.vashishth82@outlook.com" userId="dc3ef718dbe3f02f" providerId="LiveId" clId="{8E1E35F3-C58A-4186-9CEB-4F5E7D6A22C8}" dt="2022-03-19T06:10:48.632" v="79" actId="113"/>
          <ac:spMkLst>
            <pc:docMk/>
            <pc:sldMk cId="3008531166" sldId="261"/>
            <ac:spMk id="2" creationId="{046BCCBC-F4F4-4CC7-AECD-89940A9FF768}"/>
          </ac:spMkLst>
        </pc:spChg>
      </pc:sldChg>
      <pc:sldChg chg="modSp mod">
        <pc:chgData name="shivani.vashishth82@outlook.com" userId="dc3ef718dbe3f02f" providerId="LiveId" clId="{8E1E35F3-C58A-4186-9CEB-4F5E7D6A22C8}" dt="2022-03-19T06:10:42.429" v="78" actId="122"/>
        <pc:sldMkLst>
          <pc:docMk/>
          <pc:sldMk cId="11362558" sldId="262"/>
        </pc:sldMkLst>
        <pc:spChg chg="mod">
          <ac:chgData name="shivani.vashishth82@outlook.com" userId="dc3ef718dbe3f02f" providerId="LiveId" clId="{8E1E35F3-C58A-4186-9CEB-4F5E7D6A22C8}" dt="2022-03-19T06:10:42.429" v="78" actId="122"/>
          <ac:spMkLst>
            <pc:docMk/>
            <pc:sldMk cId="11362558" sldId="262"/>
            <ac:spMk id="2" creationId="{046BCCBC-F4F4-4CC7-AECD-89940A9FF768}"/>
          </ac:spMkLst>
        </pc:spChg>
      </pc:sldChg>
      <pc:sldChg chg="modSp mod">
        <pc:chgData name="shivani.vashishth82@outlook.com" userId="dc3ef718dbe3f02f" providerId="LiveId" clId="{8E1E35F3-C58A-4186-9CEB-4F5E7D6A22C8}" dt="2022-03-19T06:10:31.514" v="75" actId="113"/>
        <pc:sldMkLst>
          <pc:docMk/>
          <pc:sldMk cId="292970831" sldId="263"/>
        </pc:sldMkLst>
        <pc:spChg chg="mod">
          <ac:chgData name="shivani.vashishth82@outlook.com" userId="dc3ef718dbe3f02f" providerId="LiveId" clId="{8E1E35F3-C58A-4186-9CEB-4F5E7D6A22C8}" dt="2022-03-19T06:10:31.514" v="75" actId="113"/>
          <ac:spMkLst>
            <pc:docMk/>
            <pc:sldMk cId="292970831" sldId="263"/>
            <ac:spMk id="2" creationId="{046BCCBC-F4F4-4CC7-AECD-89940A9FF768}"/>
          </ac:spMkLst>
        </pc:spChg>
      </pc:sldChg>
      <pc:sldChg chg="modSp mod">
        <pc:chgData name="shivani.vashishth82@outlook.com" userId="dc3ef718dbe3f02f" providerId="LiveId" clId="{8E1E35F3-C58A-4186-9CEB-4F5E7D6A22C8}" dt="2022-03-19T06:10:16.998" v="74" actId="122"/>
        <pc:sldMkLst>
          <pc:docMk/>
          <pc:sldMk cId="1050533099" sldId="264"/>
        </pc:sldMkLst>
        <pc:spChg chg="mod">
          <ac:chgData name="shivani.vashishth82@outlook.com" userId="dc3ef718dbe3f02f" providerId="LiveId" clId="{8E1E35F3-C58A-4186-9CEB-4F5E7D6A22C8}" dt="2022-03-19T06:10:16.998" v="74" actId="122"/>
          <ac:spMkLst>
            <pc:docMk/>
            <pc:sldMk cId="1050533099" sldId="264"/>
            <ac:spMk id="2" creationId="{046BCCBC-F4F4-4CC7-AECD-89940A9FF768}"/>
          </ac:spMkLst>
        </pc:spChg>
      </pc:sldChg>
      <pc:sldChg chg="modSp mod">
        <pc:chgData name="shivani.vashishth82@outlook.com" userId="dc3ef718dbe3f02f" providerId="LiveId" clId="{8E1E35F3-C58A-4186-9CEB-4F5E7D6A22C8}" dt="2022-03-19T06:09:58.101" v="71" actId="122"/>
        <pc:sldMkLst>
          <pc:docMk/>
          <pc:sldMk cId="2358528053" sldId="265"/>
        </pc:sldMkLst>
        <pc:spChg chg="mod">
          <ac:chgData name="shivani.vashishth82@outlook.com" userId="dc3ef718dbe3f02f" providerId="LiveId" clId="{8E1E35F3-C58A-4186-9CEB-4F5E7D6A22C8}" dt="2022-03-19T06:09:58.101" v="71" actId="122"/>
          <ac:spMkLst>
            <pc:docMk/>
            <pc:sldMk cId="2358528053" sldId="265"/>
            <ac:spMk id="2" creationId="{046BCCBC-F4F4-4CC7-AECD-89940A9FF768}"/>
          </ac:spMkLst>
        </pc:spChg>
        <pc:spChg chg="mod">
          <ac:chgData name="shivani.vashishth82@outlook.com" userId="dc3ef718dbe3f02f" providerId="LiveId" clId="{8E1E35F3-C58A-4186-9CEB-4F5E7D6A22C8}" dt="2022-03-19T06:09:29.285" v="68" actId="20577"/>
          <ac:spMkLst>
            <pc:docMk/>
            <pc:sldMk cId="2358528053" sldId="265"/>
            <ac:spMk id="3" creationId="{B7E14B97-5537-4D97-8904-D3CB1CD0770E}"/>
          </ac:spMkLst>
        </pc:spChg>
      </pc:sldChg>
      <pc:sldChg chg="modSp mod">
        <pc:chgData name="shivani.vashishth82@outlook.com" userId="dc3ef718dbe3f02f" providerId="LiveId" clId="{8E1E35F3-C58A-4186-9CEB-4F5E7D6A22C8}" dt="2022-03-19T06:09:11.056" v="60" actId="122"/>
        <pc:sldMkLst>
          <pc:docMk/>
          <pc:sldMk cId="974911971" sldId="266"/>
        </pc:sldMkLst>
        <pc:spChg chg="mod">
          <ac:chgData name="shivani.vashishth82@outlook.com" userId="dc3ef718dbe3f02f" providerId="LiveId" clId="{8E1E35F3-C58A-4186-9CEB-4F5E7D6A22C8}" dt="2022-03-19T06:09:11.056" v="60" actId="122"/>
          <ac:spMkLst>
            <pc:docMk/>
            <pc:sldMk cId="974911971" sldId="266"/>
            <ac:spMk id="2" creationId="{046BCCBC-F4F4-4CC7-AECD-89940A9FF768}"/>
          </ac:spMkLst>
        </pc:spChg>
      </pc:sldChg>
      <pc:sldChg chg="modSp mod">
        <pc:chgData name="shivani.vashishth82@outlook.com" userId="dc3ef718dbe3f02f" providerId="LiveId" clId="{8E1E35F3-C58A-4186-9CEB-4F5E7D6A22C8}" dt="2022-03-19T06:07:59.441" v="57" actId="122"/>
        <pc:sldMkLst>
          <pc:docMk/>
          <pc:sldMk cId="4252116701" sldId="267"/>
        </pc:sldMkLst>
        <pc:spChg chg="mod">
          <ac:chgData name="shivani.vashishth82@outlook.com" userId="dc3ef718dbe3f02f" providerId="LiveId" clId="{8E1E35F3-C58A-4186-9CEB-4F5E7D6A22C8}" dt="2022-03-19T06:07:59.441" v="57" actId="122"/>
          <ac:spMkLst>
            <pc:docMk/>
            <pc:sldMk cId="4252116701" sldId="267"/>
            <ac:spMk id="2" creationId="{046BCCBC-F4F4-4CC7-AECD-89940A9FF768}"/>
          </ac:spMkLst>
        </pc:spChg>
      </pc:sldChg>
      <pc:sldChg chg="modSp mod">
        <pc:chgData name="shivani.vashishth82@outlook.com" userId="dc3ef718dbe3f02f" providerId="LiveId" clId="{8E1E35F3-C58A-4186-9CEB-4F5E7D6A22C8}" dt="2022-03-19T06:07:29.811" v="54" actId="122"/>
        <pc:sldMkLst>
          <pc:docMk/>
          <pc:sldMk cId="4279093896" sldId="268"/>
        </pc:sldMkLst>
        <pc:spChg chg="mod">
          <ac:chgData name="shivani.vashishth82@outlook.com" userId="dc3ef718dbe3f02f" providerId="LiveId" clId="{8E1E35F3-C58A-4186-9CEB-4F5E7D6A22C8}" dt="2022-03-19T06:07:29.811" v="54" actId="122"/>
          <ac:spMkLst>
            <pc:docMk/>
            <pc:sldMk cId="4279093896" sldId="268"/>
            <ac:spMk id="2" creationId="{046BCCBC-F4F4-4CC7-AECD-89940A9FF768}"/>
          </ac:spMkLst>
        </pc:spChg>
      </pc:sldChg>
      <pc:sldChg chg="modSp mod">
        <pc:chgData name="shivani.vashishth82@outlook.com" userId="dc3ef718dbe3f02f" providerId="LiveId" clId="{8E1E35F3-C58A-4186-9CEB-4F5E7D6A22C8}" dt="2022-03-19T06:07:13.866" v="50" actId="20577"/>
        <pc:sldMkLst>
          <pc:docMk/>
          <pc:sldMk cId="2109332690" sldId="269"/>
        </pc:sldMkLst>
        <pc:spChg chg="mod">
          <ac:chgData name="shivani.vashishth82@outlook.com" userId="dc3ef718dbe3f02f" providerId="LiveId" clId="{8E1E35F3-C58A-4186-9CEB-4F5E7D6A22C8}" dt="2022-03-19T06:07:13.866" v="50" actId="20577"/>
          <ac:spMkLst>
            <pc:docMk/>
            <pc:sldMk cId="2109332690" sldId="269"/>
            <ac:spMk id="2" creationId="{046BCCBC-F4F4-4CC7-AECD-89940A9FF768}"/>
          </ac:spMkLst>
        </pc:spChg>
      </pc:sldChg>
      <pc:sldChg chg="modSp mod">
        <pc:chgData name="shivani.vashishth82@outlook.com" userId="dc3ef718dbe3f02f" providerId="LiveId" clId="{8E1E35F3-C58A-4186-9CEB-4F5E7D6A22C8}" dt="2022-03-19T06:06:59.836" v="44" actId="114"/>
        <pc:sldMkLst>
          <pc:docMk/>
          <pc:sldMk cId="695869245" sldId="270"/>
        </pc:sldMkLst>
        <pc:spChg chg="mod">
          <ac:chgData name="shivani.vashishth82@outlook.com" userId="dc3ef718dbe3f02f" providerId="LiveId" clId="{8E1E35F3-C58A-4186-9CEB-4F5E7D6A22C8}" dt="2022-03-19T06:06:59.836" v="44" actId="114"/>
          <ac:spMkLst>
            <pc:docMk/>
            <pc:sldMk cId="695869245" sldId="270"/>
            <ac:spMk id="2" creationId="{046BCCBC-F4F4-4CC7-AECD-89940A9FF768}"/>
          </ac:spMkLst>
        </pc:spChg>
      </pc:sldChg>
      <pc:sldChg chg="modSp mod">
        <pc:chgData name="shivani.vashishth82@outlook.com" userId="dc3ef718dbe3f02f" providerId="LiveId" clId="{8E1E35F3-C58A-4186-9CEB-4F5E7D6A22C8}" dt="2022-03-19T06:06:41.074" v="41" actId="122"/>
        <pc:sldMkLst>
          <pc:docMk/>
          <pc:sldMk cId="626000684" sldId="271"/>
        </pc:sldMkLst>
        <pc:spChg chg="mod">
          <ac:chgData name="shivani.vashishth82@outlook.com" userId="dc3ef718dbe3f02f" providerId="LiveId" clId="{8E1E35F3-C58A-4186-9CEB-4F5E7D6A22C8}" dt="2022-03-19T06:06:41.074" v="41" actId="122"/>
          <ac:spMkLst>
            <pc:docMk/>
            <pc:sldMk cId="626000684" sldId="271"/>
            <ac:spMk id="2" creationId="{046BCCBC-F4F4-4CC7-AECD-89940A9FF768}"/>
          </ac:spMkLst>
        </pc:spChg>
      </pc:sldChg>
      <pc:sldChg chg="modSp mod">
        <pc:chgData name="shivani.vashishth82@outlook.com" userId="dc3ef718dbe3f02f" providerId="LiveId" clId="{8E1E35F3-C58A-4186-9CEB-4F5E7D6A22C8}" dt="2022-03-19T06:06:30.305" v="38" actId="122"/>
        <pc:sldMkLst>
          <pc:docMk/>
          <pc:sldMk cId="3740503365" sldId="272"/>
        </pc:sldMkLst>
        <pc:spChg chg="mod">
          <ac:chgData name="shivani.vashishth82@outlook.com" userId="dc3ef718dbe3f02f" providerId="LiveId" clId="{8E1E35F3-C58A-4186-9CEB-4F5E7D6A22C8}" dt="2022-03-19T06:06:30.305" v="38" actId="122"/>
          <ac:spMkLst>
            <pc:docMk/>
            <pc:sldMk cId="3740503365" sldId="272"/>
            <ac:spMk id="2" creationId="{046BCCBC-F4F4-4CC7-AECD-89940A9FF768}"/>
          </ac:spMkLst>
        </pc:spChg>
      </pc:sldChg>
      <pc:sldChg chg="modSp mod">
        <pc:chgData name="shivani.vashishth82@outlook.com" userId="dc3ef718dbe3f02f" providerId="LiveId" clId="{8E1E35F3-C58A-4186-9CEB-4F5E7D6A22C8}" dt="2022-03-19T06:06:12.281" v="34" actId="122"/>
        <pc:sldMkLst>
          <pc:docMk/>
          <pc:sldMk cId="2428500868" sldId="273"/>
        </pc:sldMkLst>
        <pc:spChg chg="mod">
          <ac:chgData name="shivani.vashishth82@outlook.com" userId="dc3ef718dbe3f02f" providerId="LiveId" clId="{8E1E35F3-C58A-4186-9CEB-4F5E7D6A22C8}" dt="2022-03-19T06:06:12.281" v="34" actId="122"/>
          <ac:spMkLst>
            <pc:docMk/>
            <pc:sldMk cId="2428500868" sldId="273"/>
            <ac:spMk id="2" creationId="{046BCCBC-F4F4-4CC7-AECD-89940A9FF768}"/>
          </ac:spMkLst>
        </pc:spChg>
      </pc:sldChg>
      <pc:sldChg chg="modSp mod">
        <pc:chgData name="shivani.vashishth82@outlook.com" userId="dc3ef718dbe3f02f" providerId="LiveId" clId="{8E1E35F3-C58A-4186-9CEB-4F5E7D6A22C8}" dt="2022-03-19T06:05:54.991" v="31" actId="122"/>
        <pc:sldMkLst>
          <pc:docMk/>
          <pc:sldMk cId="4144355710" sldId="274"/>
        </pc:sldMkLst>
        <pc:spChg chg="mod">
          <ac:chgData name="shivani.vashishth82@outlook.com" userId="dc3ef718dbe3f02f" providerId="LiveId" clId="{8E1E35F3-C58A-4186-9CEB-4F5E7D6A22C8}" dt="2022-03-19T06:05:54.991" v="31" actId="122"/>
          <ac:spMkLst>
            <pc:docMk/>
            <pc:sldMk cId="4144355710" sldId="274"/>
            <ac:spMk id="2" creationId="{046BCCBC-F4F4-4CC7-AECD-89940A9FF768}"/>
          </ac:spMkLst>
        </pc:spChg>
      </pc:sldChg>
      <pc:sldChg chg="modSp mod">
        <pc:chgData name="shivani.vashishth82@outlook.com" userId="dc3ef718dbe3f02f" providerId="LiveId" clId="{8E1E35F3-C58A-4186-9CEB-4F5E7D6A22C8}" dt="2022-03-19T06:05:43.533" v="27" actId="207"/>
        <pc:sldMkLst>
          <pc:docMk/>
          <pc:sldMk cId="1615398067" sldId="275"/>
        </pc:sldMkLst>
        <pc:spChg chg="mod">
          <ac:chgData name="shivani.vashishth82@outlook.com" userId="dc3ef718dbe3f02f" providerId="LiveId" clId="{8E1E35F3-C58A-4186-9CEB-4F5E7D6A22C8}" dt="2022-03-19T06:05:43.533" v="27" actId="207"/>
          <ac:spMkLst>
            <pc:docMk/>
            <pc:sldMk cId="1615398067" sldId="275"/>
            <ac:spMk id="2" creationId="{046BCCBC-F4F4-4CC7-AECD-89940A9FF768}"/>
          </ac:spMkLst>
        </pc:spChg>
      </pc:sldChg>
      <pc:sldChg chg="modSp mod">
        <pc:chgData name="shivani.vashishth82@outlook.com" userId="dc3ef718dbe3f02f" providerId="LiveId" clId="{8E1E35F3-C58A-4186-9CEB-4F5E7D6A22C8}" dt="2022-03-19T06:11:58.841" v="94" actId="122"/>
        <pc:sldMkLst>
          <pc:docMk/>
          <pc:sldMk cId="3165723979" sldId="290"/>
        </pc:sldMkLst>
        <pc:spChg chg="mod">
          <ac:chgData name="shivani.vashishth82@outlook.com" userId="dc3ef718dbe3f02f" providerId="LiveId" clId="{8E1E35F3-C58A-4186-9CEB-4F5E7D6A22C8}" dt="2022-03-19T06:11:58.841" v="94" actId="122"/>
          <ac:spMkLst>
            <pc:docMk/>
            <pc:sldMk cId="3165723979" sldId="290"/>
            <ac:spMk id="2" creationId="{046BCCBC-F4F4-4CC7-AECD-89940A9FF768}"/>
          </ac:spMkLst>
        </pc:spChg>
      </pc:sldChg>
      <pc:sldChg chg="modSp mod">
        <pc:chgData name="shivani.vashishth82@outlook.com" userId="dc3ef718dbe3f02f" providerId="LiveId" clId="{8E1E35F3-C58A-4186-9CEB-4F5E7D6A22C8}" dt="2022-03-19T06:04:42.853" v="21" actId="20577"/>
        <pc:sldMkLst>
          <pc:docMk/>
          <pc:sldMk cId="684008115" sldId="291"/>
        </pc:sldMkLst>
        <pc:spChg chg="mod">
          <ac:chgData name="shivani.vashishth82@outlook.com" userId="dc3ef718dbe3f02f" providerId="LiveId" clId="{8E1E35F3-C58A-4186-9CEB-4F5E7D6A22C8}" dt="2022-03-19T06:04:42.853" v="21" actId="20577"/>
          <ac:spMkLst>
            <pc:docMk/>
            <pc:sldMk cId="684008115" sldId="291"/>
            <ac:spMk id="3" creationId="{A2DF6134-8343-4DBE-A32E-D75207A021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ECB2-73AC-423E-9F49-408559D09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9ACCDD-5517-42E0-B216-3D26F3F36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EB8468-14B3-437A-B1DF-BA27CE8953A0}"/>
              </a:ext>
            </a:extLst>
          </p:cNvPr>
          <p:cNvSpPr>
            <a:spLocks noGrp="1"/>
          </p:cNvSpPr>
          <p:nvPr>
            <p:ph type="dt" sz="half" idx="10"/>
          </p:nvPr>
        </p:nvSpPr>
        <p:spPr/>
        <p:txBody>
          <a:bodyPr/>
          <a:lstStyle/>
          <a:p>
            <a:fld id="{5C595EDB-FBD3-4A3D-AAF8-B466B942225F}" type="datetimeFigureOut">
              <a:rPr lang="en-IN" smtClean="0"/>
              <a:t>18-03-2022</a:t>
            </a:fld>
            <a:endParaRPr lang="en-IN"/>
          </a:p>
        </p:txBody>
      </p:sp>
      <p:sp>
        <p:nvSpPr>
          <p:cNvPr id="5" name="Footer Placeholder 4">
            <a:extLst>
              <a:ext uri="{FF2B5EF4-FFF2-40B4-BE49-F238E27FC236}">
                <a16:creationId xmlns:a16="http://schemas.microsoft.com/office/drawing/2014/main" id="{E5BC0736-5033-4EE3-A21A-5F6ADB08A7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7CC891-7B97-4BBD-B7AB-F4B786A37F6D}"/>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169683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D4CF-9901-4EFE-BA85-FDA25DEDF9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30CFC3-6063-43AC-B35E-1EC8CD464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B7D58D-749E-45AD-A2FB-683713A0D2D2}"/>
              </a:ext>
            </a:extLst>
          </p:cNvPr>
          <p:cNvSpPr>
            <a:spLocks noGrp="1"/>
          </p:cNvSpPr>
          <p:nvPr>
            <p:ph type="dt" sz="half" idx="10"/>
          </p:nvPr>
        </p:nvSpPr>
        <p:spPr/>
        <p:txBody>
          <a:bodyPr/>
          <a:lstStyle/>
          <a:p>
            <a:fld id="{5C595EDB-FBD3-4A3D-AAF8-B466B942225F}" type="datetimeFigureOut">
              <a:rPr lang="en-IN" smtClean="0"/>
              <a:t>18-03-2022</a:t>
            </a:fld>
            <a:endParaRPr lang="en-IN"/>
          </a:p>
        </p:txBody>
      </p:sp>
      <p:sp>
        <p:nvSpPr>
          <p:cNvPr id="5" name="Footer Placeholder 4">
            <a:extLst>
              <a:ext uri="{FF2B5EF4-FFF2-40B4-BE49-F238E27FC236}">
                <a16:creationId xmlns:a16="http://schemas.microsoft.com/office/drawing/2014/main" id="{1BCF6C00-D01E-4B4F-903F-F765002E97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A3F4D1-441D-4024-ACC3-432468210EE8}"/>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124321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6B0756-CEBD-4B10-BDA6-38B84FAD83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279262-0173-45D1-AA23-78E14C9CC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7FCE1-C9A1-4CDE-98C2-4BAE0A44F08F}"/>
              </a:ext>
            </a:extLst>
          </p:cNvPr>
          <p:cNvSpPr>
            <a:spLocks noGrp="1"/>
          </p:cNvSpPr>
          <p:nvPr>
            <p:ph type="dt" sz="half" idx="10"/>
          </p:nvPr>
        </p:nvSpPr>
        <p:spPr/>
        <p:txBody>
          <a:bodyPr/>
          <a:lstStyle/>
          <a:p>
            <a:fld id="{5C595EDB-FBD3-4A3D-AAF8-B466B942225F}" type="datetimeFigureOut">
              <a:rPr lang="en-IN" smtClean="0"/>
              <a:t>18-03-2022</a:t>
            </a:fld>
            <a:endParaRPr lang="en-IN"/>
          </a:p>
        </p:txBody>
      </p:sp>
      <p:sp>
        <p:nvSpPr>
          <p:cNvPr id="5" name="Footer Placeholder 4">
            <a:extLst>
              <a:ext uri="{FF2B5EF4-FFF2-40B4-BE49-F238E27FC236}">
                <a16:creationId xmlns:a16="http://schemas.microsoft.com/office/drawing/2014/main" id="{151ABCD2-945C-4F84-AB5D-393F246359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729059-52CF-47FC-A6CB-A173F4733078}"/>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245033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5C60-DD2C-4B9A-B9D0-69A1E47B43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564647-F9E2-454A-8840-565EA1094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AEC1B-336F-4996-84E6-493C0F7F3FFF}"/>
              </a:ext>
            </a:extLst>
          </p:cNvPr>
          <p:cNvSpPr>
            <a:spLocks noGrp="1"/>
          </p:cNvSpPr>
          <p:nvPr>
            <p:ph type="dt" sz="half" idx="10"/>
          </p:nvPr>
        </p:nvSpPr>
        <p:spPr/>
        <p:txBody>
          <a:bodyPr/>
          <a:lstStyle/>
          <a:p>
            <a:fld id="{5C595EDB-FBD3-4A3D-AAF8-B466B942225F}" type="datetimeFigureOut">
              <a:rPr lang="en-IN" smtClean="0"/>
              <a:t>18-03-2022</a:t>
            </a:fld>
            <a:endParaRPr lang="en-IN"/>
          </a:p>
        </p:txBody>
      </p:sp>
      <p:sp>
        <p:nvSpPr>
          <p:cNvPr id="5" name="Footer Placeholder 4">
            <a:extLst>
              <a:ext uri="{FF2B5EF4-FFF2-40B4-BE49-F238E27FC236}">
                <a16:creationId xmlns:a16="http://schemas.microsoft.com/office/drawing/2014/main" id="{051AB70D-6F4C-4B02-8090-F09E3F006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67B4F-26E4-44F6-B9DA-B60B7AA3FFF9}"/>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3757213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C1BE-85CF-48CD-B617-DC76FF32C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ED9B47-B6BA-4855-A940-91B3A95FF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765D63-9A96-419E-837B-A3DFA8DED8F4}"/>
              </a:ext>
            </a:extLst>
          </p:cNvPr>
          <p:cNvSpPr>
            <a:spLocks noGrp="1"/>
          </p:cNvSpPr>
          <p:nvPr>
            <p:ph type="dt" sz="half" idx="10"/>
          </p:nvPr>
        </p:nvSpPr>
        <p:spPr/>
        <p:txBody>
          <a:bodyPr/>
          <a:lstStyle/>
          <a:p>
            <a:fld id="{5C595EDB-FBD3-4A3D-AAF8-B466B942225F}" type="datetimeFigureOut">
              <a:rPr lang="en-IN" smtClean="0"/>
              <a:t>18-03-2022</a:t>
            </a:fld>
            <a:endParaRPr lang="en-IN"/>
          </a:p>
        </p:txBody>
      </p:sp>
      <p:sp>
        <p:nvSpPr>
          <p:cNvPr id="5" name="Footer Placeholder 4">
            <a:extLst>
              <a:ext uri="{FF2B5EF4-FFF2-40B4-BE49-F238E27FC236}">
                <a16:creationId xmlns:a16="http://schemas.microsoft.com/office/drawing/2014/main" id="{C88B008B-FF20-4CCA-AF38-832F0B5E0C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18B7C3-1C97-4E0A-8D96-F65A0A2622CA}"/>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114258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E63D5-DA21-4834-A1CC-10CEFC708F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5702FC-0D8E-49E3-A6BB-AB7DEFDE26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9BA254-31C4-4806-BB84-DD3634C0A1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DBA8D6-7168-4837-85C6-06FCF784F7D3}"/>
              </a:ext>
            </a:extLst>
          </p:cNvPr>
          <p:cNvSpPr>
            <a:spLocks noGrp="1"/>
          </p:cNvSpPr>
          <p:nvPr>
            <p:ph type="dt" sz="half" idx="10"/>
          </p:nvPr>
        </p:nvSpPr>
        <p:spPr/>
        <p:txBody>
          <a:bodyPr/>
          <a:lstStyle/>
          <a:p>
            <a:fld id="{5C595EDB-FBD3-4A3D-AAF8-B466B942225F}" type="datetimeFigureOut">
              <a:rPr lang="en-IN" smtClean="0"/>
              <a:t>18-03-2022</a:t>
            </a:fld>
            <a:endParaRPr lang="en-IN"/>
          </a:p>
        </p:txBody>
      </p:sp>
      <p:sp>
        <p:nvSpPr>
          <p:cNvPr id="6" name="Footer Placeholder 5">
            <a:extLst>
              <a:ext uri="{FF2B5EF4-FFF2-40B4-BE49-F238E27FC236}">
                <a16:creationId xmlns:a16="http://schemas.microsoft.com/office/drawing/2014/main" id="{9C32C275-7630-4950-97C1-11595F858E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CB3097-BEC2-4897-979F-EFF0780AC97D}"/>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63521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14A1-5E45-4ACB-AA08-78B720085E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48D678-F66C-486F-89BA-456C76B53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52C81C-F146-4C51-A2AB-C32799E2E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65D607-9195-4655-896F-2288A5046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018B09-E98F-4743-8513-E0B53D5E90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210FC6-68EC-4E4F-8107-7358C35A4180}"/>
              </a:ext>
            </a:extLst>
          </p:cNvPr>
          <p:cNvSpPr>
            <a:spLocks noGrp="1"/>
          </p:cNvSpPr>
          <p:nvPr>
            <p:ph type="dt" sz="half" idx="10"/>
          </p:nvPr>
        </p:nvSpPr>
        <p:spPr/>
        <p:txBody>
          <a:bodyPr/>
          <a:lstStyle/>
          <a:p>
            <a:fld id="{5C595EDB-FBD3-4A3D-AAF8-B466B942225F}" type="datetimeFigureOut">
              <a:rPr lang="en-IN" smtClean="0"/>
              <a:t>18-03-2022</a:t>
            </a:fld>
            <a:endParaRPr lang="en-IN"/>
          </a:p>
        </p:txBody>
      </p:sp>
      <p:sp>
        <p:nvSpPr>
          <p:cNvPr id="8" name="Footer Placeholder 7">
            <a:extLst>
              <a:ext uri="{FF2B5EF4-FFF2-40B4-BE49-F238E27FC236}">
                <a16:creationId xmlns:a16="http://schemas.microsoft.com/office/drawing/2014/main" id="{342F2B0C-EE7B-4A3C-AE2E-AB632F6EB4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504314-C533-4FBD-B769-5B7B0EBB4FF3}"/>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307120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2E5D-3229-4551-9CED-0458352C33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75AA02-179D-4BC5-AF49-D3BC98A2CB2C}"/>
              </a:ext>
            </a:extLst>
          </p:cNvPr>
          <p:cNvSpPr>
            <a:spLocks noGrp="1"/>
          </p:cNvSpPr>
          <p:nvPr>
            <p:ph type="dt" sz="half" idx="10"/>
          </p:nvPr>
        </p:nvSpPr>
        <p:spPr/>
        <p:txBody>
          <a:bodyPr/>
          <a:lstStyle/>
          <a:p>
            <a:fld id="{5C595EDB-FBD3-4A3D-AAF8-B466B942225F}" type="datetimeFigureOut">
              <a:rPr lang="en-IN" smtClean="0"/>
              <a:t>18-03-2022</a:t>
            </a:fld>
            <a:endParaRPr lang="en-IN"/>
          </a:p>
        </p:txBody>
      </p:sp>
      <p:sp>
        <p:nvSpPr>
          <p:cNvPr id="4" name="Footer Placeholder 3">
            <a:extLst>
              <a:ext uri="{FF2B5EF4-FFF2-40B4-BE49-F238E27FC236}">
                <a16:creationId xmlns:a16="http://schemas.microsoft.com/office/drawing/2014/main" id="{16F35290-96FE-4BD0-BD07-5A064CC96D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1635A2-F724-414D-98BE-EC0CC8A765FB}"/>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186689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B31283-447E-42FC-A6ED-65A72935707B}"/>
              </a:ext>
            </a:extLst>
          </p:cNvPr>
          <p:cNvSpPr>
            <a:spLocks noGrp="1"/>
          </p:cNvSpPr>
          <p:nvPr>
            <p:ph type="dt" sz="half" idx="10"/>
          </p:nvPr>
        </p:nvSpPr>
        <p:spPr/>
        <p:txBody>
          <a:bodyPr/>
          <a:lstStyle/>
          <a:p>
            <a:fld id="{5C595EDB-FBD3-4A3D-AAF8-B466B942225F}" type="datetimeFigureOut">
              <a:rPr lang="en-IN" smtClean="0"/>
              <a:t>18-03-2022</a:t>
            </a:fld>
            <a:endParaRPr lang="en-IN"/>
          </a:p>
        </p:txBody>
      </p:sp>
      <p:sp>
        <p:nvSpPr>
          <p:cNvPr id="3" name="Footer Placeholder 2">
            <a:extLst>
              <a:ext uri="{FF2B5EF4-FFF2-40B4-BE49-F238E27FC236}">
                <a16:creationId xmlns:a16="http://schemas.microsoft.com/office/drawing/2014/main" id="{38D99C32-F114-40AC-9C18-4591590287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AEB8FD-6759-492B-9382-28A8C5F69761}"/>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197469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D9FD-36BA-4B1D-922A-47DF97BC2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CB7D3F-374D-41C6-BFCA-A7B89F237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AA6A90-52BF-4D08-90B2-08EA8DD8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D599F0-BFDB-40F6-9163-6520E983F07F}"/>
              </a:ext>
            </a:extLst>
          </p:cNvPr>
          <p:cNvSpPr>
            <a:spLocks noGrp="1"/>
          </p:cNvSpPr>
          <p:nvPr>
            <p:ph type="dt" sz="half" idx="10"/>
          </p:nvPr>
        </p:nvSpPr>
        <p:spPr/>
        <p:txBody>
          <a:bodyPr/>
          <a:lstStyle/>
          <a:p>
            <a:fld id="{5C595EDB-FBD3-4A3D-AAF8-B466B942225F}" type="datetimeFigureOut">
              <a:rPr lang="en-IN" smtClean="0"/>
              <a:t>18-03-2022</a:t>
            </a:fld>
            <a:endParaRPr lang="en-IN"/>
          </a:p>
        </p:txBody>
      </p:sp>
      <p:sp>
        <p:nvSpPr>
          <p:cNvPr id="6" name="Footer Placeholder 5">
            <a:extLst>
              <a:ext uri="{FF2B5EF4-FFF2-40B4-BE49-F238E27FC236}">
                <a16:creationId xmlns:a16="http://schemas.microsoft.com/office/drawing/2014/main" id="{DDDF4A17-1829-4C45-A3CC-7D383C7FFD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57435F-6D6D-4D0D-A976-33B9C6279EF1}"/>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132160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3C42-C597-461B-8F94-2DD564D0C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831732-81BC-48F7-AAC5-F04A7BE6A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2D25B2-3803-4D4A-A62C-F4F0C6487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CCFE2-ECA4-42DD-8D28-60E817022AC6}"/>
              </a:ext>
            </a:extLst>
          </p:cNvPr>
          <p:cNvSpPr>
            <a:spLocks noGrp="1"/>
          </p:cNvSpPr>
          <p:nvPr>
            <p:ph type="dt" sz="half" idx="10"/>
          </p:nvPr>
        </p:nvSpPr>
        <p:spPr/>
        <p:txBody>
          <a:bodyPr/>
          <a:lstStyle/>
          <a:p>
            <a:fld id="{5C595EDB-FBD3-4A3D-AAF8-B466B942225F}" type="datetimeFigureOut">
              <a:rPr lang="en-IN" smtClean="0"/>
              <a:t>18-03-2022</a:t>
            </a:fld>
            <a:endParaRPr lang="en-IN"/>
          </a:p>
        </p:txBody>
      </p:sp>
      <p:sp>
        <p:nvSpPr>
          <p:cNvPr id="6" name="Footer Placeholder 5">
            <a:extLst>
              <a:ext uri="{FF2B5EF4-FFF2-40B4-BE49-F238E27FC236}">
                <a16:creationId xmlns:a16="http://schemas.microsoft.com/office/drawing/2014/main" id="{2E875005-9D9E-48BF-88F7-5C6518A22C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B6527E-2E0F-4E8F-BF9E-617DCDAD6D20}"/>
              </a:ext>
            </a:extLst>
          </p:cNvPr>
          <p:cNvSpPr>
            <a:spLocks noGrp="1"/>
          </p:cNvSpPr>
          <p:nvPr>
            <p:ph type="sldNum" sz="quarter" idx="12"/>
          </p:nvPr>
        </p:nvSpPr>
        <p:spPr/>
        <p:txBody>
          <a:bodyPr/>
          <a:lstStyle/>
          <a:p>
            <a:fld id="{6F2DAF88-BED5-4FE1-8D2B-92A8357FE1FC}" type="slidenum">
              <a:rPr lang="en-IN" smtClean="0"/>
              <a:t>‹#›</a:t>
            </a:fld>
            <a:endParaRPr lang="en-IN"/>
          </a:p>
        </p:txBody>
      </p:sp>
    </p:spTree>
    <p:extLst>
      <p:ext uri="{BB962C8B-B14F-4D97-AF65-F5344CB8AC3E}">
        <p14:creationId xmlns:p14="http://schemas.microsoft.com/office/powerpoint/2010/main" val="329771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2835E3-FD8F-48E1-A097-9561A637A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08BA1C-7E98-49CE-9E9F-891AEB836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410C1D-CE37-4722-94E6-712CBF98D0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95EDB-FBD3-4A3D-AAF8-B466B942225F}" type="datetimeFigureOut">
              <a:rPr lang="en-IN" smtClean="0"/>
              <a:t>18-03-2022</a:t>
            </a:fld>
            <a:endParaRPr lang="en-IN"/>
          </a:p>
        </p:txBody>
      </p:sp>
      <p:sp>
        <p:nvSpPr>
          <p:cNvPr id="5" name="Footer Placeholder 4">
            <a:extLst>
              <a:ext uri="{FF2B5EF4-FFF2-40B4-BE49-F238E27FC236}">
                <a16:creationId xmlns:a16="http://schemas.microsoft.com/office/drawing/2014/main" id="{5FCF275E-E285-44C4-A36D-A53D14E201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E3536C-BBFA-4B80-8E0D-6ACB9BFF9F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DAF88-BED5-4FE1-8D2B-92A8357FE1FC}" type="slidenum">
              <a:rPr lang="en-IN" smtClean="0"/>
              <a:t>‹#›</a:t>
            </a:fld>
            <a:endParaRPr lang="en-IN"/>
          </a:p>
        </p:txBody>
      </p:sp>
    </p:spTree>
    <p:extLst>
      <p:ext uri="{BB962C8B-B14F-4D97-AF65-F5344CB8AC3E}">
        <p14:creationId xmlns:p14="http://schemas.microsoft.com/office/powerpoint/2010/main" val="147255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F468-8AD8-4507-94BE-E9320798341E}"/>
              </a:ext>
            </a:extLst>
          </p:cNvPr>
          <p:cNvSpPr>
            <a:spLocks noGrp="1"/>
          </p:cNvSpPr>
          <p:nvPr>
            <p:ph type="ctrTitle"/>
          </p:nvPr>
        </p:nvSpPr>
        <p:spPr/>
        <p:txBody>
          <a:bodyPr/>
          <a:lstStyle/>
          <a:p>
            <a:r>
              <a:rPr lang="en-IN" i="1" dirty="0">
                <a:solidFill>
                  <a:schemeClr val="bg1">
                    <a:lumMod val="50000"/>
                  </a:schemeClr>
                </a:solidFill>
              </a:rPr>
              <a:t>Flight Price</a:t>
            </a:r>
          </a:p>
        </p:txBody>
      </p:sp>
      <p:sp>
        <p:nvSpPr>
          <p:cNvPr id="3" name="Subtitle 2">
            <a:extLst>
              <a:ext uri="{FF2B5EF4-FFF2-40B4-BE49-F238E27FC236}">
                <a16:creationId xmlns:a16="http://schemas.microsoft.com/office/drawing/2014/main" id="{432AFAEA-0593-4B72-A163-0DBD31100332}"/>
              </a:ext>
            </a:extLst>
          </p:cNvPr>
          <p:cNvSpPr>
            <a:spLocks noGrp="1"/>
          </p:cNvSpPr>
          <p:nvPr>
            <p:ph type="subTitle" idx="1"/>
          </p:nvPr>
        </p:nvSpPr>
        <p:spPr/>
        <p:txBody>
          <a:bodyPr>
            <a:normAutofit fontScale="92500"/>
          </a:bodyPr>
          <a:lstStyle/>
          <a:p>
            <a:r>
              <a:rPr lang="en-US" b="0" i="0" dirty="0">
                <a:solidFill>
                  <a:srgbClr val="333333"/>
                </a:solidFill>
                <a:effectLst/>
                <a:latin typeface="Lato" panose="020B0604020202020204" pitchFamily="34" charset="0"/>
              </a:rPr>
              <a:t>Optimal timing for airline ticket purchasing from the consumer’s perspective is challenging principally because buyers have insufficient information for reasoning about future price movements. In this project we simulate various models for computing expected future prices and classifying whether this is the best time to buy the ticket.</a:t>
            </a:r>
            <a:endParaRPr lang="en-IN" dirty="0"/>
          </a:p>
        </p:txBody>
      </p:sp>
    </p:spTree>
    <p:extLst>
      <p:ext uri="{BB962C8B-B14F-4D97-AF65-F5344CB8AC3E}">
        <p14:creationId xmlns:p14="http://schemas.microsoft.com/office/powerpoint/2010/main" val="48815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pPr algn="ctr"/>
            <a:r>
              <a:rPr lang="en-IN" i="1" dirty="0">
                <a:solidFill>
                  <a:schemeClr val="bg1">
                    <a:lumMod val="50000"/>
                  </a:schemeClr>
                </a:solidFill>
              </a:rPr>
              <a:t>Price Vary with Airlines</a:t>
            </a:r>
          </a:p>
        </p:txBody>
      </p:sp>
      <p:pic>
        <p:nvPicPr>
          <p:cNvPr id="5" name="Content Placeholder 4">
            <a:extLst>
              <a:ext uri="{FF2B5EF4-FFF2-40B4-BE49-F238E27FC236}">
                <a16:creationId xmlns:a16="http://schemas.microsoft.com/office/drawing/2014/main" id="{BD231B22-0E87-439D-A4F0-2752C784C0CF}"/>
              </a:ext>
            </a:extLst>
          </p:cNvPr>
          <p:cNvPicPr>
            <a:picLocks noGrp="1" noChangeAspect="1"/>
          </p:cNvPicPr>
          <p:nvPr>
            <p:ph idx="1"/>
          </p:nvPr>
        </p:nvPicPr>
        <p:blipFill>
          <a:blip r:embed="rId2"/>
          <a:stretch>
            <a:fillRect/>
          </a:stretch>
        </p:blipFill>
        <p:spPr>
          <a:xfrm>
            <a:off x="1565567" y="1825625"/>
            <a:ext cx="9060865" cy="4351338"/>
          </a:xfrm>
        </p:spPr>
      </p:pic>
    </p:spTree>
    <p:extLst>
      <p:ext uri="{BB962C8B-B14F-4D97-AF65-F5344CB8AC3E}">
        <p14:creationId xmlns:p14="http://schemas.microsoft.com/office/powerpoint/2010/main" val="105053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a:xfrm>
            <a:off x="838200" y="317500"/>
            <a:ext cx="10515600" cy="1325563"/>
          </a:xfrm>
        </p:spPr>
        <p:txBody>
          <a:bodyPr/>
          <a:lstStyle/>
          <a:p>
            <a:pPr algn="ctr"/>
            <a:r>
              <a:rPr lang="en-IN" i="1" dirty="0">
                <a:solidFill>
                  <a:schemeClr val="bg1">
                    <a:lumMod val="50000"/>
                  </a:schemeClr>
                </a:solidFill>
              </a:rPr>
              <a:t>Pre-Processing and Data Cleaning</a:t>
            </a:r>
          </a:p>
        </p:txBody>
      </p:sp>
      <p:sp>
        <p:nvSpPr>
          <p:cNvPr id="3" name="Content Placeholder 2">
            <a:extLst>
              <a:ext uri="{FF2B5EF4-FFF2-40B4-BE49-F238E27FC236}">
                <a16:creationId xmlns:a16="http://schemas.microsoft.com/office/drawing/2014/main" id="{B7E14B97-5537-4D97-8904-D3CB1CD0770E}"/>
              </a:ext>
            </a:extLst>
          </p:cNvPr>
          <p:cNvSpPr>
            <a:spLocks noGrp="1"/>
          </p:cNvSpPr>
          <p:nvPr>
            <p:ph idx="1"/>
          </p:nvPr>
        </p:nvSpPr>
        <p:spPr/>
        <p:txBody>
          <a:bodyPr/>
          <a:lstStyle/>
          <a:p>
            <a:r>
              <a:rPr lang="en-IN" dirty="0"/>
              <a:t>It is the most important part of ML.</a:t>
            </a:r>
          </a:p>
          <a:p>
            <a:r>
              <a:rPr lang="en-IN" dirty="0"/>
              <a:t>Data cleaning decide the Accuracy of Model.</a:t>
            </a:r>
          </a:p>
          <a:p>
            <a:r>
              <a:rPr lang="en-IN" dirty="0"/>
              <a:t>Most of the time is spent in cleaning of data.</a:t>
            </a:r>
          </a:p>
          <a:p>
            <a:r>
              <a:rPr lang="en-IN" dirty="0"/>
              <a:t>I have used various techniques and it comes when we can see and judge each field and its use.</a:t>
            </a:r>
          </a:p>
          <a:p>
            <a:endParaRPr lang="en-IN" dirty="0"/>
          </a:p>
        </p:txBody>
      </p:sp>
    </p:spTree>
    <p:extLst>
      <p:ext uri="{BB962C8B-B14F-4D97-AF65-F5344CB8AC3E}">
        <p14:creationId xmlns:p14="http://schemas.microsoft.com/office/powerpoint/2010/main" val="235852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pPr algn="ctr"/>
            <a:r>
              <a:rPr lang="en-IN" i="1" dirty="0">
                <a:solidFill>
                  <a:schemeClr val="bg1">
                    <a:lumMod val="50000"/>
                  </a:schemeClr>
                </a:solidFill>
              </a:rPr>
              <a:t>Here I have split the Journey Date into Day week and Month and same for min and Hrs</a:t>
            </a:r>
          </a:p>
        </p:txBody>
      </p:sp>
      <p:pic>
        <p:nvPicPr>
          <p:cNvPr id="5" name="Content Placeholder 4">
            <a:extLst>
              <a:ext uri="{FF2B5EF4-FFF2-40B4-BE49-F238E27FC236}">
                <a16:creationId xmlns:a16="http://schemas.microsoft.com/office/drawing/2014/main" id="{D230EF65-7779-45E7-9E21-EA807FEC65B3}"/>
              </a:ext>
            </a:extLst>
          </p:cNvPr>
          <p:cNvPicPr>
            <a:picLocks noGrp="1" noChangeAspect="1"/>
          </p:cNvPicPr>
          <p:nvPr>
            <p:ph idx="1"/>
          </p:nvPr>
        </p:nvPicPr>
        <p:blipFill>
          <a:blip r:embed="rId2"/>
          <a:stretch>
            <a:fillRect/>
          </a:stretch>
        </p:blipFill>
        <p:spPr>
          <a:xfrm>
            <a:off x="1383298" y="4285564"/>
            <a:ext cx="7667625" cy="1562100"/>
          </a:xfrm>
        </p:spPr>
      </p:pic>
      <p:pic>
        <p:nvPicPr>
          <p:cNvPr id="6" name="Picture 5">
            <a:extLst>
              <a:ext uri="{FF2B5EF4-FFF2-40B4-BE49-F238E27FC236}">
                <a16:creationId xmlns:a16="http://schemas.microsoft.com/office/drawing/2014/main" id="{26B12F3F-6778-4476-B1D2-756C185C4EBC}"/>
              </a:ext>
            </a:extLst>
          </p:cNvPr>
          <p:cNvPicPr>
            <a:picLocks noChangeAspect="1"/>
          </p:cNvPicPr>
          <p:nvPr/>
        </p:nvPicPr>
        <p:blipFill>
          <a:blip r:embed="rId3"/>
          <a:stretch>
            <a:fillRect/>
          </a:stretch>
        </p:blipFill>
        <p:spPr>
          <a:xfrm>
            <a:off x="838200" y="2066239"/>
            <a:ext cx="9629775" cy="2219325"/>
          </a:xfrm>
          <a:prstGeom prst="rect">
            <a:avLst/>
          </a:prstGeom>
        </p:spPr>
      </p:pic>
    </p:spTree>
    <p:extLst>
      <p:ext uri="{BB962C8B-B14F-4D97-AF65-F5344CB8AC3E}">
        <p14:creationId xmlns:p14="http://schemas.microsoft.com/office/powerpoint/2010/main" val="974911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pPr algn="ctr"/>
            <a:r>
              <a:rPr lang="en-IN" i="1" dirty="0">
                <a:solidFill>
                  <a:schemeClr val="bg1">
                    <a:lumMod val="50000"/>
                  </a:schemeClr>
                </a:solidFill>
              </a:rPr>
              <a:t>Drop the columns after splitting of Data</a:t>
            </a:r>
          </a:p>
        </p:txBody>
      </p:sp>
      <p:pic>
        <p:nvPicPr>
          <p:cNvPr id="5" name="Content Placeholder 4">
            <a:extLst>
              <a:ext uri="{FF2B5EF4-FFF2-40B4-BE49-F238E27FC236}">
                <a16:creationId xmlns:a16="http://schemas.microsoft.com/office/drawing/2014/main" id="{F517B992-32F5-49DD-9F18-9A3C7A5EA1D6}"/>
              </a:ext>
            </a:extLst>
          </p:cNvPr>
          <p:cNvPicPr>
            <a:picLocks noGrp="1" noChangeAspect="1"/>
          </p:cNvPicPr>
          <p:nvPr>
            <p:ph idx="1"/>
          </p:nvPr>
        </p:nvPicPr>
        <p:blipFill>
          <a:blip r:embed="rId2"/>
          <a:stretch>
            <a:fillRect/>
          </a:stretch>
        </p:blipFill>
        <p:spPr>
          <a:xfrm>
            <a:off x="1226268" y="2103437"/>
            <a:ext cx="8160203" cy="1325563"/>
          </a:xfrm>
        </p:spPr>
      </p:pic>
    </p:spTree>
    <p:extLst>
      <p:ext uri="{BB962C8B-B14F-4D97-AF65-F5344CB8AC3E}">
        <p14:creationId xmlns:p14="http://schemas.microsoft.com/office/powerpoint/2010/main" val="425211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pPr algn="ctr"/>
            <a:r>
              <a:rPr lang="en-IN" i="1" dirty="0">
                <a:solidFill>
                  <a:schemeClr val="bg1">
                    <a:lumMod val="50000"/>
                  </a:schemeClr>
                </a:solidFill>
              </a:rPr>
              <a:t>Separate Categorical And Continuous Columns</a:t>
            </a:r>
          </a:p>
        </p:txBody>
      </p:sp>
      <p:pic>
        <p:nvPicPr>
          <p:cNvPr id="5" name="Content Placeholder 4">
            <a:extLst>
              <a:ext uri="{FF2B5EF4-FFF2-40B4-BE49-F238E27FC236}">
                <a16:creationId xmlns:a16="http://schemas.microsoft.com/office/drawing/2014/main" id="{05461311-E73F-4D80-8610-D4EB37547E77}"/>
              </a:ext>
            </a:extLst>
          </p:cNvPr>
          <p:cNvPicPr>
            <a:picLocks noGrp="1" noChangeAspect="1"/>
          </p:cNvPicPr>
          <p:nvPr>
            <p:ph idx="1"/>
          </p:nvPr>
        </p:nvPicPr>
        <p:blipFill>
          <a:blip r:embed="rId2"/>
          <a:stretch>
            <a:fillRect/>
          </a:stretch>
        </p:blipFill>
        <p:spPr>
          <a:xfrm>
            <a:off x="1712027" y="1825625"/>
            <a:ext cx="8767946" cy="4351338"/>
          </a:xfrm>
        </p:spPr>
      </p:pic>
    </p:spTree>
    <p:extLst>
      <p:ext uri="{BB962C8B-B14F-4D97-AF65-F5344CB8AC3E}">
        <p14:creationId xmlns:p14="http://schemas.microsoft.com/office/powerpoint/2010/main" val="427909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a:xfrm>
            <a:off x="838200" y="317500"/>
            <a:ext cx="10515600" cy="1325563"/>
          </a:xfrm>
        </p:spPr>
        <p:txBody>
          <a:bodyPr/>
          <a:lstStyle/>
          <a:p>
            <a:pPr algn="ctr"/>
            <a:r>
              <a:rPr lang="en-IN" i="1" dirty="0">
                <a:solidFill>
                  <a:schemeClr val="bg1">
                    <a:lumMod val="50000"/>
                  </a:schemeClr>
                </a:solidFill>
              </a:rPr>
              <a:t>Encoding of Columns</a:t>
            </a:r>
          </a:p>
        </p:txBody>
      </p:sp>
      <p:pic>
        <p:nvPicPr>
          <p:cNvPr id="5" name="Content Placeholder 4">
            <a:extLst>
              <a:ext uri="{FF2B5EF4-FFF2-40B4-BE49-F238E27FC236}">
                <a16:creationId xmlns:a16="http://schemas.microsoft.com/office/drawing/2014/main" id="{5BE4C4AE-ED1B-4579-AFF5-1BD3011A7452}"/>
              </a:ext>
            </a:extLst>
          </p:cNvPr>
          <p:cNvPicPr>
            <a:picLocks noGrp="1" noChangeAspect="1"/>
          </p:cNvPicPr>
          <p:nvPr>
            <p:ph idx="1"/>
          </p:nvPr>
        </p:nvPicPr>
        <p:blipFill>
          <a:blip r:embed="rId2"/>
          <a:stretch>
            <a:fillRect/>
          </a:stretch>
        </p:blipFill>
        <p:spPr>
          <a:xfrm>
            <a:off x="1059233" y="1577050"/>
            <a:ext cx="6371377" cy="3909948"/>
          </a:xfrm>
        </p:spPr>
      </p:pic>
      <p:pic>
        <p:nvPicPr>
          <p:cNvPr id="7" name="Picture 6">
            <a:extLst>
              <a:ext uri="{FF2B5EF4-FFF2-40B4-BE49-F238E27FC236}">
                <a16:creationId xmlns:a16="http://schemas.microsoft.com/office/drawing/2014/main" id="{699645F0-9B05-4070-B381-CB396CDB484B}"/>
              </a:ext>
            </a:extLst>
          </p:cNvPr>
          <p:cNvPicPr>
            <a:picLocks noChangeAspect="1"/>
          </p:cNvPicPr>
          <p:nvPr/>
        </p:nvPicPr>
        <p:blipFill>
          <a:blip r:embed="rId3"/>
          <a:stretch>
            <a:fillRect/>
          </a:stretch>
        </p:blipFill>
        <p:spPr>
          <a:xfrm>
            <a:off x="4565342" y="2475117"/>
            <a:ext cx="7162800" cy="2990850"/>
          </a:xfrm>
          <a:prstGeom prst="rect">
            <a:avLst/>
          </a:prstGeom>
        </p:spPr>
      </p:pic>
    </p:spTree>
    <p:extLst>
      <p:ext uri="{BB962C8B-B14F-4D97-AF65-F5344CB8AC3E}">
        <p14:creationId xmlns:p14="http://schemas.microsoft.com/office/powerpoint/2010/main" val="2109332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a:xfrm>
            <a:off x="1095375" y="374650"/>
            <a:ext cx="10515600" cy="1325563"/>
          </a:xfrm>
        </p:spPr>
        <p:txBody>
          <a:bodyPr/>
          <a:lstStyle/>
          <a:p>
            <a:r>
              <a:rPr lang="en-IN" i="1" dirty="0">
                <a:solidFill>
                  <a:schemeClr val="bg1">
                    <a:lumMod val="50000"/>
                  </a:schemeClr>
                </a:solidFill>
              </a:rPr>
              <a:t>Model Building and Find the Best Random State</a:t>
            </a:r>
          </a:p>
        </p:txBody>
      </p:sp>
      <p:pic>
        <p:nvPicPr>
          <p:cNvPr id="5" name="Content Placeholder 4">
            <a:extLst>
              <a:ext uri="{FF2B5EF4-FFF2-40B4-BE49-F238E27FC236}">
                <a16:creationId xmlns:a16="http://schemas.microsoft.com/office/drawing/2014/main" id="{D1A22B0E-0E15-421E-BFE0-5B4431A2F102}"/>
              </a:ext>
            </a:extLst>
          </p:cNvPr>
          <p:cNvPicPr>
            <a:picLocks noGrp="1" noChangeAspect="1"/>
          </p:cNvPicPr>
          <p:nvPr>
            <p:ph idx="1"/>
          </p:nvPr>
        </p:nvPicPr>
        <p:blipFill>
          <a:blip r:embed="rId2"/>
          <a:stretch>
            <a:fillRect/>
          </a:stretch>
        </p:blipFill>
        <p:spPr>
          <a:xfrm>
            <a:off x="1829782" y="1825625"/>
            <a:ext cx="8532435" cy="4351338"/>
          </a:xfrm>
        </p:spPr>
      </p:pic>
    </p:spTree>
    <p:extLst>
      <p:ext uri="{BB962C8B-B14F-4D97-AF65-F5344CB8AC3E}">
        <p14:creationId xmlns:p14="http://schemas.microsoft.com/office/powerpoint/2010/main" val="695869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pPr algn="ctr"/>
            <a:r>
              <a:rPr lang="en-IN" i="1" dirty="0">
                <a:solidFill>
                  <a:schemeClr val="bg1">
                    <a:lumMod val="50000"/>
                  </a:schemeClr>
                </a:solidFill>
              </a:rPr>
              <a:t>Function to Predict The Model</a:t>
            </a:r>
          </a:p>
        </p:txBody>
      </p:sp>
      <p:pic>
        <p:nvPicPr>
          <p:cNvPr id="5" name="Content Placeholder 4">
            <a:extLst>
              <a:ext uri="{FF2B5EF4-FFF2-40B4-BE49-F238E27FC236}">
                <a16:creationId xmlns:a16="http://schemas.microsoft.com/office/drawing/2014/main" id="{9E4D5AA6-F5A4-4B08-873D-4B7048D3C7A0}"/>
              </a:ext>
            </a:extLst>
          </p:cNvPr>
          <p:cNvPicPr>
            <a:picLocks noGrp="1" noChangeAspect="1"/>
          </p:cNvPicPr>
          <p:nvPr>
            <p:ph idx="1"/>
          </p:nvPr>
        </p:nvPicPr>
        <p:blipFill>
          <a:blip r:embed="rId2"/>
          <a:stretch>
            <a:fillRect/>
          </a:stretch>
        </p:blipFill>
        <p:spPr>
          <a:xfrm>
            <a:off x="2091316" y="1825625"/>
            <a:ext cx="8009367" cy="4351338"/>
          </a:xfrm>
        </p:spPr>
      </p:pic>
    </p:spTree>
    <p:extLst>
      <p:ext uri="{BB962C8B-B14F-4D97-AF65-F5344CB8AC3E}">
        <p14:creationId xmlns:p14="http://schemas.microsoft.com/office/powerpoint/2010/main" val="62600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pPr algn="ctr"/>
            <a:r>
              <a:rPr lang="en-IN" i="1" dirty="0">
                <a:solidFill>
                  <a:schemeClr val="bg1">
                    <a:lumMod val="50000"/>
                  </a:schemeClr>
                </a:solidFill>
              </a:rPr>
              <a:t>Gradient Boosting -Technique</a:t>
            </a:r>
          </a:p>
        </p:txBody>
      </p:sp>
      <p:pic>
        <p:nvPicPr>
          <p:cNvPr id="5" name="Content Placeholder 4">
            <a:extLst>
              <a:ext uri="{FF2B5EF4-FFF2-40B4-BE49-F238E27FC236}">
                <a16:creationId xmlns:a16="http://schemas.microsoft.com/office/drawing/2014/main" id="{E8BA5CDB-AFFC-4BFC-B857-7294317BE92B}"/>
              </a:ext>
            </a:extLst>
          </p:cNvPr>
          <p:cNvPicPr>
            <a:picLocks noGrp="1" noChangeAspect="1"/>
          </p:cNvPicPr>
          <p:nvPr>
            <p:ph idx="1"/>
          </p:nvPr>
        </p:nvPicPr>
        <p:blipFill>
          <a:blip r:embed="rId2"/>
          <a:stretch>
            <a:fillRect/>
          </a:stretch>
        </p:blipFill>
        <p:spPr>
          <a:xfrm>
            <a:off x="1264485" y="1825625"/>
            <a:ext cx="9663029" cy="4351338"/>
          </a:xfrm>
        </p:spPr>
      </p:pic>
    </p:spTree>
    <p:extLst>
      <p:ext uri="{BB962C8B-B14F-4D97-AF65-F5344CB8AC3E}">
        <p14:creationId xmlns:p14="http://schemas.microsoft.com/office/powerpoint/2010/main" val="3740503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pPr algn="ctr"/>
            <a:r>
              <a:rPr lang="en-IN" i="1" dirty="0">
                <a:solidFill>
                  <a:schemeClr val="bg1">
                    <a:lumMod val="50000"/>
                  </a:schemeClr>
                </a:solidFill>
              </a:rPr>
              <a:t>Decision Tree Method</a:t>
            </a:r>
          </a:p>
        </p:txBody>
      </p:sp>
      <p:pic>
        <p:nvPicPr>
          <p:cNvPr id="5" name="Content Placeholder 4">
            <a:extLst>
              <a:ext uri="{FF2B5EF4-FFF2-40B4-BE49-F238E27FC236}">
                <a16:creationId xmlns:a16="http://schemas.microsoft.com/office/drawing/2014/main" id="{F5A126D4-9EF1-45D7-A7D7-379C905A6434}"/>
              </a:ext>
            </a:extLst>
          </p:cNvPr>
          <p:cNvPicPr>
            <a:picLocks noGrp="1" noChangeAspect="1"/>
          </p:cNvPicPr>
          <p:nvPr>
            <p:ph idx="1"/>
          </p:nvPr>
        </p:nvPicPr>
        <p:blipFill>
          <a:blip r:embed="rId2"/>
          <a:stretch>
            <a:fillRect/>
          </a:stretch>
        </p:blipFill>
        <p:spPr>
          <a:xfrm>
            <a:off x="1972297" y="1825625"/>
            <a:ext cx="8247405" cy="4351338"/>
          </a:xfrm>
        </p:spPr>
      </p:pic>
    </p:spTree>
    <p:extLst>
      <p:ext uri="{BB962C8B-B14F-4D97-AF65-F5344CB8AC3E}">
        <p14:creationId xmlns:p14="http://schemas.microsoft.com/office/powerpoint/2010/main" val="242850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b="1" i="1" dirty="0">
                <a:solidFill>
                  <a:schemeClr val="bg1">
                    <a:lumMod val="50000"/>
                  </a:schemeClr>
                </a:solidFill>
              </a:rPr>
              <a:t>Pipeline Follows:-</a:t>
            </a:r>
          </a:p>
        </p:txBody>
      </p:sp>
      <p:sp>
        <p:nvSpPr>
          <p:cNvPr id="3" name="Content Placeholder 2">
            <a:extLst>
              <a:ext uri="{FF2B5EF4-FFF2-40B4-BE49-F238E27FC236}">
                <a16:creationId xmlns:a16="http://schemas.microsoft.com/office/drawing/2014/main" id="{B7E14B97-5537-4D97-8904-D3CB1CD0770E}"/>
              </a:ext>
            </a:extLst>
          </p:cNvPr>
          <p:cNvSpPr>
            <a:spLocks noGrp="1"/>
          </p:cNvSpPr>
          <p:nvPr>
            <p:ph idx="1"/>
          </p:nvPr>
        </p:nvSpPr>
        <p:spPr/>
        <p:txBody>
          <a:bodyPr/>
          <a:lstStyle/>
          <a:p>
            <a:r>
              <a:rPr lang="en-IN" dirty="0"/>
              <a:t>Scrapping</a:t>
            </a:r>
          </a:p>
          <a:p>
            <a:r>
              <a:rPr lang="en-IN" dirty="0"/>
              <a:t>Load Dataset</a:t>
            </a:r>
          </a:p>
          <a:p>
            <a:r>
              <a:rPr lang="en-IN" dirty="0"/>
              <a:t>EDA </a:t>
            </a:r>
          </a:p>
          <a:p>
            <a:r>
              <a:rPr lang="en-IN" dirty="0"/>
              <a:t>Visualization</a:t>
            </a:r>
          </a:p>
          <a:p>
            <a:r>
              <a:rPr lang="en-IN" dirty="0"/>
              <a:t>Data Cleaning</a:t>
            </a:r>
          </a:p>
          <a:p>
            <a:r>
              <a:rPr lang="en-IN" dirty="0"/>
              <a:t>Scaling</a:t>
            </a:r>
          </a:p>
          <a:p>
            <a:r>
              <a:rPr lang="en-IN" dirty="0"/>
              <a:t>Model Building</a:t>
            </a:r>
          </a:p>
          <a:p>
            <a:r>
              <a:rPr lang="en-IN" dirty="0"/>
              <a:t>Save </a:t>
            </a:r>
          </a:p>
        </p:txBody>
      </p:sp>
    </p:spTree>
    <p:extLst>
      <p:ext uri="{BB962C8B-B14F-4D97-AF65-F5344CB8AC3E}">
        <p14:creationId xmlns:p14="http://schemas.microsoft.com/office/powerpoint/2010/main" val="41291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pPr algn="ctr"/>
            <a:r>
              <a:rPr lang="en-IN" i="1" dirty="0">
                <a:solidFill>
                  <a:schemeClr val="bg1">
                    <a:lumMod val="50000"/>
                  </a:schemeClr>
                </a:solidFill>
              </a:rPr>
              <a:t>Best Fit Line</a:t>
            </a:r>
          </a:p>
        </p:txBody>
      </p:sp>
      <p:pic>
        <p:nvPicPr>
          <p:cNvPr id="5" name="Content Placeholder 4">
            <a:extLst>
              <a:ext uri="{FF2B5EF4-FFF2-40B4-BE49-F238E27FC236}">
                <a16:creationId xmlns:a16="http://schemas.microsoft.com/office/drawing/2014/main" id="{ABD4388F-5AAB-4720-8E67-F31B193FAEA5}"/>
              </a:ext>
            </a:extLst>
          </p:cNvPr>
          <p:cNvPicPr>
            <a:picLocks noGrp="1" noChangeAspect="1"/>
          </p:cNvPicPr>
          <p:nvPr>
            <p:ph idx="1"/>
          </p:nvPr>
        </p:nvPicPr>
        <p:blipFill>
          <a:blip r:embed="rId2"/>
          <a:stretch>
            <a:fillRect/>
          </a:stretch>
        </p:blipFill>
        <p:spPr>
          <a:xfrm>
            <a:off x="3597567" y="1825625"/>
            <a:ext cx="4996866" cy="4351338"/>
          </a:xfrm>
        </p:spPr>
      </p:pic>
    </p:spTree>
    <p:extLst>
      <p:ext uri="{BB962C8B-B14F-4D97-AF65-F5344CB8AC3E}">
        <p14:creationId xmlns:p14="http://schemas.microsoft.com/office/powerpoint/2010/main" val="4144355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r>
              <a:rPr lang="en-IN" i="1" dirty="0">
                <a:solidFill>
                  <a:schemeClr val="bg1">
                    <a:lumMod val="50000"/>
                  </a:schemeClr>
                </a:solidFill>
              </a:rPr>
              <a:t>Tuning of Model – Hyper Parameter Tuning</a:t>
            </a:r>
          </a:p>
        </p:txBody>
      </p:sp>
      <p:pic>
        <p:nvPicPr>
          <p:cNvPr id="5" name="Content Placeholder 4">
            <a:extLst>
              <a:ext uri="{FF2B5EF4-FFF2-40B4-BE49-F238E27FC236}">
                <a16:creationId xmlns:a16="http://schemas.microsoft.com/office/drawing/2014/main" id="{1C81AA8F-4572-4064-8F2E-789C2FD157D7}"/>
              </a:ext>
            </a:extLst>
          </p:cNvPr>
          <p:cNvPicPr>
            <a:picLocks noGrp="1" noChangeAspect="1"/>
          </p:cNvPicPr>
          <p:nvPr>
            <p:ph idx="1"/>
          </p:nvPr>
        </p:nvPicPr>
        <p:blipFill>
          <a:blip r:embed="rId2"/>
          <a:stretch>
            <a:fillRect/>
          </a:stretch>
        </p:blipFill>
        <p:spPr>
          <a:xfrm>
            <a:off x="2805827" y="1825625"/>
            <a:ext cx="6580345" cy="4351338"/>
          </a:xfrm>
        </p:spPr>
      </p:pic>
    </p:spTree>
    <p:extLst>
      <p:ext uri="{BB962C8B-B14F-4D97-AF65-F5344CB8AC3E}">
        <p14:creationId xmlns:p14="http://schemas.microsoft.com/office/powerpoint/2010/main" val="1615398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F6134-8343-4DBE-A32E-D75207A021FB}"/>
              </a:ext>
            </a:extLst>
          </p:cNvPr>
          <p:cNvSpPr>
            <a:spLocks noGrp="1"/>
          </p:cNvSpPr>
          <p:nvPr>
            <p:ph idx="1"/>
          </p:nvPr>
        </p:nvSpPr>
        <p:spPr/>
        <p:txBody>
          <a:bodyPr>
            <a:normAutofit/>
          </a:bodyPr>
          <a:lstStyle/>
          <a:p>
            <a:pPr marL="0" indent="0">
              <a:buNone/>
            </a:pPr>
            <a:r>
              <a:rPr lang="en-IN" sz="8800" i="1" dirty="0">
                <a:solidFill>
                  <a:schemeClr val="bg1">
                    <a:lumMod val="50000"/>
                  </a:schemeClr>
                </a:solidFill>
              </a:rPr>
              <a:t>           Thank You</a:t>
            </a:r>
          </a:p>
        </p:txBody>
      </p:sp>
    </p:spTree>
    <p:extLst>
      <p:ext uri="{BB962C8B-B14F-4D97-AF65-F5344CB8AC3E}">
        <p14:creationId xmlns:p14="http://schemas.microsoft.com/office/powerpoint/2010/main" val="68400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pPr algn="ctr"/>
            <a:r>
              <a:rPr lang="en-IN" i="1" dirty="0">
                <a:solidFill>
                  <a:schemeClr val="bg1">
                    <a:lumMod val="50000"/>
                  </a:schemeClr>
                </a:solidFill>
              </a:rPr>
              <a:t>Scrap the data using Selenium</a:t>
            </a:r>
          </a:p>
        </p:txBody>
      </p:sp>
      <p:pic>
        <p:nvPicPr>
          <p:cNvPr id="5" name="Content Placeholder 4">
            <a:extLst>
              <a:ext uri="{FF2B5EF4-FFF2-40B4-BE49-F238E27FC236}">
                <a16:creationId xmlns:a16="http://schemas.microsoft.com/office/drawing/2014/main" id="{39440424-70AB-4EBE-9F47-FEA933FD1250}"/>
              </a:ext>
            </a:extLst>
          </p:cNvPr>
          <p:cNvPicPr>
            <a:picLocks noGrp="1" noChangeAspect="1"/>
          </p:cNvPicPr>
          <p:nvPr>
            <p:ph idx="1"/>
          </p:nvPr>
        </p:nvPicPr>
        <p:blipFill>
          <a:blip r:embed="rId2"/>
          <a:stretch>
            <a:fillRect/>
          </a:stretch>
        </p:blipFill>
        <p:spPr>
          <a:xfrm>
            <a:off x="838200" y="2464874"/>
            <a:ext cx="10515600" cy="3072840"/>
          </a:xfrm>
        </p:spPr>
      </p:pic>
    </p:spTree>
    <p:extLst>
      <p:ext uri="{BB962C8B-B14F-4D97-AF65-F5344CB8AC3E}">
        <p14:creationId xmlns:p14="http://schemas.microsoft.com/office/powerpoint/2010/main" val="316572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a:xfrm>
            <a:off x="838200" y="317500"/>
            <a:ext cx="10515600" cy="1325563"/>
          </a:xfrm>
        </p:spPr>
        <p:txBody>
          <a:bodyPr/>
          <a:lstStyle/>
          <a:p>
            <a:pPr algn="ctr"/>
            <a:r>
              <a:rPr lang="en-IN" i="1" dirty="0">
                <a:solidFill>
                  <a:schemeClr val="bg1">
                    <a:lumMod val="50000"/>
                  </a:schemeClr>
                </a:solidFill>
              </a:rPr>
              <a:t>Scrapping And Storing in Variables/Array</a:t>
            </a:r>
          </a:p>
        </p:txBody>
      </p:sp>
      <p:pic>
        <p:nvPicPr>
          <p:cNvPr id="5" name="Content Placeholder 4">
            <a:extLst>
              <a:ext uri="{FF2B5EF4-FFF2-40B4-BE49-F238E27FC236}">
                <a16:creationId xmlns:a16="http://schemas.microsoft.com/office/drawing/2014/main" id="{8B7A71F1-D472-431A-B48A-8AD1B9D05CBE}"/>
              </a:ext>
            </a:extLst>
          </p:cNvPr>
          <p:cNvPicPr>
            <a:picLocks noGrp="1" noChangeAspect="1"/>
          </p:cNvPicPr>
          <p:nvPr>
            <p:ph idx="1"/>
          </p:nvPr>
        </p:nvPicPr>
        <p:blipFill>
          <a:blip r:embed="rId2"/>
          <a:stretch>
            <a:fillRect/>
          </a:stretch>
        </p:blipFill>
        <p:spPr>
          <a:xfrm>
            <a:off x="1678627" y="1825625"/>
            <a:ext cx="8834745" cy="4351338"/>
          </a:xfrm>
        </p:spPr>
      </p:pic>
    </p:spTree>
    <p:extLst>
      <p:ext uri="{BB962C8B-B14F-4D97-AF65-F5344CB8AC3E}">
        <p14:creationId xmlns:p14="http://schemas.microsoft.com/office/powerpoint/2010/main" val="272008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pPr algn="ctr"/>
            <a:r>
              <a:rPr lang="en-IN" i="1" dirty="0">
                <a:solidFill>
                  <a:schemeClr val="bg1">
                    <a:lumMod val="50000"/>
                  </a:schemeClr>
                </a:solidFill>
              </a:rPr>
              <a:t>Save Into Csv format</a:t>
            </a:r>
          </a:p>
        </p:txBody>
      </p:sp>
      <p:pic>
        <p:nvPicPr>
          <p:cNvPr id="5" name="Content Placeholder 4">
            <a:extLst>
              <a:ext uri="{FF2B5EF4-FFF2-40B4-BE49-F238E27FC236}">
                <a16:creationId xmlns:a16="http://schemas.microsoft.com/office/drawing/2014/main" id="{D20306EA-2370-49E7-B8F5-0876D1FCE1BB}"/>
              </a:ext>
            </a:extLst>
          </p:cNvPr>
          <p:cNvPicPr>
            <a:picLocks noGrp="1" noChangeAspect="1"/>
          </p:cNvPicPr>
          <p:nvPr>
            <p:ph idx="1"/>
          </p:nvPr>
        </p:nvPicPr>
        <p:blipFill>
          <a:blip r:embed="rId2"/>
          <a:stretch>
            <a:fillRect/>
          </a:stretch>
        </p:blipFill>
        <p:spPr>
          <a:xfrm>
            <a:off x="1103236" y="2000674"/>
            <a:ext cx="6896100" cy="2800350"/>
          </a:xfrm>
        </p:spPr>
      </p:pic>
      <p:pic>
        <p:nvPicPr>
          <p:cNvPr id="7" name="Picture 6">
            <a:extLst>
              <a:ext uri="{FF2B5EF4-FFF2-40B4-BE49-F238E27FC236}">
                <a16:creationId xmlns:a16="http://schemas.microsoft.com/office/drawing/2014/main" id="{CC85B912-C8E8-40A7-B936-4F91425072F1}"/>
              </a:ext>
            </a:extLst>
          </p:cNvPr>
          <p:cNvPicPr>
            <a:picLocks noChangeAspect="1"/>
          </p:cNvPicPr>
          <p:nvPr/>
        </p:nvPicPr>
        <p:blipFill>
          <a:blip r:embed="rId3"/>
          <a:stretch>
            <a:fillRect/>
          </a:stretch>
        </p:blipFill>
        <p:spPr>
          <a:xfrm>
            <a:off x="1274408" y="5015760"/>
            <a:ext cx="4210050" cy="914400"/>
          </a:xfrm>
          <a:prstGeom prst="rect">
            <a:avLst/>
          </a:prstGeom>
        </p:spPr>
      </p:pic>
    </p:spTree>
    <p:extLst>
      <p:ext uri="{BB962C8B-B14F-4D97-AF65-F5344CB8AC3E}">
        <p14:creationId xmlns:p14="http://schemas.microsoft.com/office/powerpoint/2010/main" val="375376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a:xfrm>
            <a:off x="838200" y="317500"/>
            <a:ext cx="10515600" cy="1325563"/>
          </a:xfrm>
        </p:spPr>
        <p:txBody>
          <a:bodyPr/>
          <a:lstStyle/>
          <a:p>
            <a:pPr algn="ctr"/>
            <a:r>
              <a:rPr lang="en-IN" i="1" dirty="0">
                <a:solidFill>
                  <a:schemeClr val="bg1">
                    <a:lumMod val="50000"/>
                  </a:schemeClr>
                </a:solidFill>
              </a:rPr>
              <a:t>Flight Prediction – Load Dataset</a:t>
            </a:r>
          </a:p>
        </p:txBody>
      </p:sp>
      <p:pic>
        <p:nvPicPr>
          <p:cNvPr id="5" name="Content Placeholder 4">
            <a:extLst>
              <a:ext uri="{FF2B5EF4-FFF2-40B4-BE49-F238E27FC236}">
                <a16:creationId xmlns:a16="http://schemas.microsoft.com/office/drawing/2014/main" id="{5A32F22D-8F62-4597-9F61-C05B481CAE88}"/>
              </a:ext>
            </a:extLst>
          </p:cNvPr>
          <p:cNvPicPr>
            <a:picLocks noGrp="1" noChangeAspect="1"/>
          </p:cNvPicPr>
          <p:nvPr>
            <p:ph idx="1"/>
          </p:nvPr>
        </p:nvPicPr>
        <p:blipFill>
          <a:blip r:embed="rId2"/>
          <a:stretch>
            <a:fillRect/>
          </a:stretch>
        </p:blipFill>
        <p:spPr>
          <a:xfrm>
            <a:off x="2147235" y="1825625"/>
            <a:ext cx="7897530" cy="4351338"/>
          </a:xfrm>
        </p:spPr>
      </p:pic>
    </p:spTree>
    <p:extLst>
      <p:ext uri="{BB962C8B-B14F-4D97-AF65-F5344CB8AC3E}">
        <p14:creationId xmlns:p14="http://schemas.microsoft.com/office/powerpoint/2010/main" val="55660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normAutofit/>
          </a:bodyPr>
          <a:lstStyle/>
          <a:p>
            <a:r>
              <a:rPr lang="en-IN" sz="2800" b="1" dirty="0"/>
              <a:t>EDA</a:t>
            </a:r>
            <a:r>
              <a:rPr lang="en-IN" sz="2800" dirty="0"/>
              <a:t> – It is technique to know what is in my data how the data is behaving as per domain.</a:t>
            </a:r>
            <a:br>
              <a:rPr lang="en-IN" sz="2800" dirty="0"/>
            </a:br>
            <a:r>
              <a:rPr lang="en-IN" sz="2800" dirty="0"/>
              <a:t>Through EDA I know the shape size and description of data set.</a:t>
            </a:r>
          </a:p>
        </p:txBody>
      </p:sp>
      <p:pic>
        <p:nvPicPr>
          <p:cNvPr id="5" name="Content Placeholder 4">
            <a:extLst>
              <a:ext uri="{FF2B5EF4-FFF2-40B4-BE49-F238E27FC236}">
                <a16:creationId xmlns:a16="http://schemas.microsoft.com/office/drawing/2014/main" id="{BB1088BD-F26E-4F5A-9966-0A1AF2A2DA21}"/>
              </a:ext>
            </a:extLst>
          </p:cNvPr>
          <p:cNvPicPr>
            <a:picLocks noGrp="1" noChangeAspect="1"/>
          </p:cNvPicPr>
          <p:nvPr>
            <p:ph idx="1"/>
          </p:nvPr>
        </p:nvPicPr>
        <p:blipFill>
          <a:blip r:embed="rId2"/>
          <a:stretch>
            <a:fillRect/>
          </a:stretch>
        </p:blipFill>
        <p:spPr>
          <a:xfrm>
            <a:off x="2009987" y="1825625"/>
            <a:ext cx="8172025" cy="4351338"/>
          </a:xfrm>
        </p:spPr>
      </p:pic>
    </p:spTree>
    <p:extLst>
      <p:ext uri="{BB962C8B-B14F-4D97-AF65-F5344CB8AC3E}">
        <p14:creationId xmlns:p14="http://schemas.microsoft.com/office/powerpoint/2010/main" val="300853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lstStyle/>
          <a:p>
            <a:pPr algn="ctr"/>
            <a:r>
              <a:rPr lang="en-IN" i="1" dirty="0">
                <a:solidFill>
                  <a:schemeClr val="bg1">
                    <a:lumMod val="50000"/>
                  </a:schemeClr>
                </a:solidFill>
              </a:rPr>
              <a:t>Check for Null Value</a:t>
            </a:r>
          </a:p>
        </p:txBody>
      </p:sp>
      <p:pic>
        <p:nvPicPr>
          <p:cNvPr id="5" name="Content Placeholder 4">
            <a:extLst>
              <a:ext uri="{FF2B5EF4-FFF2-40B4-BE49-F238E27FC236}">
                <a16:creationId xmlns:a16="http://schemas.microsoft.com/office/drawing/2014/main" id="{431908A7-7810-40C4-B7C1-CD1362968D98}"/>
              </a:ext>
            </a:extLst>
          </p:cNvPr>
          <p:cNvPicPr>
            <a:picLocks noGrp="1" noChangeAspect="1"/>
          </p:cNvPicPr>
          <p:nvPr>
            <p:ph idx="1"/>
          </p:nvPr>
        </p:nvPicPr>
        <p:blipFill>
          <a:blip r:embed="rId2"/>
          <a:stretch>
            <a:fillRect/>
          </a:stretch>
        </p:blipFill>
        <p:spPr>
          <a:xfrm>
            <a:off x="1829920" y="1825625"/>
            <a:ext cx="8532159" cy="4351338"/>
          </a:xfrm>
        </p:spPr>
      </p:pic>
    </p:spTree>
    <p:extLst>
      <p:ext uri="{BB962C8B-B14F-4D97-AF65-F5344CB8AC3E}">
        <p14:creationId xmlns:p14="http://schemas.microsoft.com/office/powerpoint/2010/main" val="1136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CBC-F4F4-4CC7-AECD-89940A9FF768}"/>
              </a:ext>
            </a:extLst>
          </p:cNvPr>
          <p:cNvSpPr>
            <a:spLocks noGrp="1"/>
          </p:cNvSpPr>
          <p:nvPr>
            <p:ph type="title"/>
          </p:nvPr>
        </p:nvSpPr>
        <p:spPr/>
        <p:txBody>
          <a:bodyPr>
            <a:normAutofit/>
          </a:bodyPr>
          <a:lstStyle/>
          <a:p>
            <a:r>
              <a:rPr lang="en-IN" sz="2800" b="1" dirty="0"/>
              <a:t>Visualization</a:t>
            </a:r>
            <a:r>
              <a:rPr lang="en-IN" sz="2800" dirty="0"/>
              <a:t> – It is process of showing data in chart format which make easy to know the data information in graphical representation.</a:t>
            </a:r>
          </a:p>
        </p:txBody>
      </p:sp>
      <p:pic>
        <p:nvPicPr>
          <p:cNvPr id="5" name="Content Placeholder 4">
            <a:extLst>
              <a:ext uri="{FF2B5EF4-FFF2-40B4-BE49-F238E27FC236}">
                <a16:creationId xmlns:a16="http://schemas.microsoft.com/office/drawing/2014/main" id="{3B8CE173-EC47-4AB2-AFD2-5D686174D087}"/>
              </a:ext>
            </a:extLst>
          </p:cNvPr>
          <p:cNvPicPr>
            <a:picLocks noGrp="1" noChangeAspect="1"/>
          </p:cNvPicPr>
          <p:nvPr>
            <p:ph idx="1"/>
          </p:nvPr>
        </p:nvPicPr>
        <p:blipFill>
          <a:blip r:embed="rId2"/>
          <a:stretch>
            <a:fillRect/>
          </a:stretch>
        </p:blipFill>
        <p:spPr>
          <a:xfrm>
            <a:off x="2182697" y="1825625"/>
            <a:ext cx="7826606" cy="4351338"/>
          </a:xfrm>
        </p:spPr>
      </p:pic>
    </p:spTree>
    <p:extLst>
      <p:ext uri="{BB962C8B-B14F-4D97-AF65-F5344CB8AC3E}">
        <p14:creationId xmlns:p14="http://schemas.microsoft.com/office/powerpoint/2010/main" val="292970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271</Words>
  <Application>Microsoft Office PowerPoint</Application>
  <PresentationFormat>Widescreen</PresentationFormat>
  <Paragraphs>35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Lato</vt:lpstr>
      <vt:lpstr>Office Theme</vt:lpstr>
      <vt:lpstr>Flight Price</vt:lpstr>
      <vt:lpstr>Pipeline Follows:-</vt:lpstr>
      <vt:lpstr>Scrap the data using Selenium</vt:lpstr>
      <vt:lpstr>Scrapping And Storing in Variables/Array</vt:lpstr>
      <vt:lpstr>Save Into Csv format</vt:lpstr>
      <vt:lpstr>Flight Prediction – Load Dataset</vt:lpstr>
      <vt:lpstr>EDA – It is technique to know what is in my data how the data is behaving as per domain. Through EDA I know the shape size and description of data set.</vt:lpstr>
      <vt:lpstr>Check for Null Value</vt:lpstr>
      <vt:lpstr>Visualization – It is process of showing data in chart format which make easy to know the data information in graphical representation.</vt:lpstr>
      <vt:lpstr>Price Vary with Airlines</vt:lpstr>
      <vt:lpstr>Pre-Processing and Data Cleaning</vt:lpstr>
      <vt:lpstr>Here I have split the Journey Date into Day week and Month and same for min and Hrs</vt:lpstr>
      <vt:lpstr>Drop the columns after splitting of Data</vt:lpstr>
      <vt:lpstr>Separate Categorical And Continuous Columns</vt:lpstr>
      <vt:lpstr>Encoding of Columns</vt:lpstr>
      <vt:lpstr>Model Building and Find the Best Random State</vt:lpstr>
      <vt:lpstr>Function to Predict The Model</vt:lpstr>
      <vt:lpstr>Gradient Boosting -Technique</vt:lpstr>
      <vt:lpstr>Decision Tree Method</vt:lpstr>
      <vt:lpstr>Best Fit Line</vt:lpstr>
      <vt:lpstr>Tuning of Model – Hyper Parameter Tuning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dc:title>
  <dc:creator>kumar aman</dc:creator>
  <cp:lastModifiedBy>shivani.vashishth82@outlook.com</cp:lastModifiedBy>
  <cp:revision>1</cp:revision>
  <dcterms:created xsi:type="dcterms:W3CDTF">2021-10-28T16:15:24Z</dcterms:created>
  <dcterms:modified xsi:type="dcterms:W3CDTF">2022-03-19T06:12:34Z</dcterms:modified>
</cp:coreProperties>
</file>