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59" r:id="rId8"/>
    <p:sldId id="260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ni.vashishth82@outlook.com" userId="dc3ef718dbe3f02f" providerId="LiveId" clId="{4CA4E6EE-5C9A-4912-9F96-97B9D68BD375}"/>
    <pc:docChg chg="custSel modSld">
      <pc:chgData name="shivani.vashishth82@outlook.com" userId="dc3ef718dbe3f02f" providerId="LiveId" clId="{4CA4E6EE-5C9A-4912-9F96-97B9D68BD375}" dt="2022-02-04T13:30:04.975" v="52" actId="255"/>
      <pc:docMkLst>
        <pc:docMk/>
      </pc:docMkLst>
      <pc:sldChg chg="modSp mod">
        <pc:chgData name="shivani.vashishth82@outlook.com" userId="dc3ef718dbe3f02f" providerId="LiveId" clId="{4CA4E6EE-5C9A-4912-9F96-97B9D68BD375}" dt="2022-02-04T13:27:40.383" v="27" actId="207"/>
        <pc:sldMkLst>
          <pc:docMk/>
          <pc:sldMk cId="0" sldId="256"/>
        </pc:sldMkLst>
        <pc:spChg chg="mod">
          <ac:chgData name="shivani.vashishth82@outlook.com" userId="dc3ef718dbe3f02f" providerId="LiveId" clId="{4CA4E6EE-5C9A-4912-9F96-97B9D68BD375}" dt="2022-02-04T13:27:40.383" v="27" actId="207"/>
          <ac:spMkLst>
            <pc:docMk/>
            <pc:sldMk cId="0" sldId="256"/>
            <ac:spMk id="2" creationId="{00000000-0000-0000-0000-000000000000}"/>
          </ac:spMkLst>
        </pc:spChg>
      </pc:sldChg>
      <pc:sldChg chg="addSp modSp mod">
        <pc:chgData name="shivani.vashishth82@outlook.com" userId="dc3ef718dbe3f02f" providerId="LiveId" clId="{4CA4E6EE-5C9A-4912-9F96-97B9D68BD375}" dt="2022-02-04T13:27:50.775" v="28" actId="114"/>
        <pc:sldMkLst>
          <pc:docMk/>
          <pc:sldMk cId="0" sldId="257"/>
        </pc:sldMkLst>
        <pc:spChg chg="mod">
          <ac:chgData name="shivani.vashishth82@outlook.com" userId="dc3ef718dbe3f02f" providerId="LiveId" clId="{4CA4E6EE-5C9A-4912-9F96-97B9D68BD375}" dt="2022-02-04T13:27:50.775" v="28" actId="114"/>
          <ac:spMkLst>
            <pc:docMk/>
            <pc:sldMk cId="0" sldId="257"/>
            <ac:spMk id="2" creationId="{00000000-0000-0000-0000-000000000000}"/>
          </ac:spMkLst>
        </pc:spChg>
        <pc:picChg chg="add mod">
          <ac:chgData name="shivani.vashishth82@outlook.com" userId="dc3ef718dbe3f02f" providerId="LiveId" clId="{4CA4E6EE-5C9A-4912-9F96-97B9D68BD375}" dt="2022-02-04T13:21:57.288" v="2" actId="14100"/>
          <ac:picMkLst>
            <pc:docMk/>
            <pc:sldMk cId="0" sldId="257"/>
            <ac:picMk id="4" creationId="{5973F74B-7F4E-4C90-8F96-373CBA947D6A}"/>
          </ac:picMkLst>
        </pc:picChg>
      </pc:sldChg>
      <pc:sldChg chg="modSp mod">
        <pc:chgData name="shivani.vashishth82@outlook.com" userId="dc3ef718dbe3f02f" providerId="LiveId" clId="{4CA4E6EE-5C9A-4912-9F96-97B9D68BD375}" dt="2022-02-04T13:28:09.356" v="33" actId="20577"/>
        <pc:sldMkLst>
          <pc:docMk/>
          <pc:sldMk cId="0" sldId="258"/>
        </pc:sldMkLst>
        <pc:spChg chg="mod">
          <ac:chgData name="shivani.vashishth82@outlook.com" userId="dc3ef718dbe3f02f" providerId="LiveId" clId="{4CA4E6EE-5C9A-4912-9F96-97B9D68BD375}" dt="2022-02-04T13:28:01.387" v="29" actId="114"/>
          <ac:spMkLst>
            <pc:docMk/>
            <pc:sldMk cId="0" sldId="258"/>
            <ac:spMk id="2" creationId="{00000000-0000-0000-0000-000000000000}"/>
          </ac:spMkLst>
        </pc:spChg>
        <pc:spChg chg="mod">
          <ac:chgData name="shivani.vashishth82@outlook.com" userId="dc3ef718dbe3f02f" providerId="LiveId" clId="{4CA4E6EE-5C9A-4912-9F96-97B9D68BD375}" dt="2022-02-04T13:28:09.356" v="33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shivani.vashishth82@outlook.com" userId="dc3ef718dbe3f02f" providerId="LiveId" clId="{4CA4E6EE-5C9A-4912-9F96-97B9D68BD375}" dt="2022-02-04T13:29:03.390" v="40" actId="114"/>
        <pc:sldMkLst>
          <pc:docMk/>
          <pc:sldMk cId="0" sldId="259"/>
        </pc:sldMkLst>
        <pc:spChg chg="mod">
          <ac:chgData name="shivani.vashishth82@outlook.com" userId="dc3ef718dbe3f02f" providerId="LiveId" clId="{4CA4E6EE-5C9A-4912-9F96-97B9D68BD375}" dt="2022-02-04T13:29:03.390" v="40" actId="114"/>
          <ac:spMkLst>
            <pc:docMk/>
            <pc:sldMk cId="0" sldId="259"/>
            <ac:spMk id="2" creationId="{00000000-0000-0000-0000-000000000000}"/>
          </ac:spMkLst>
        </pc:spChg>
      </pc:sldChg>
      <pc:sldChg chg="addSp modSp mod">
        <pc:chgData name="shivani.vashishth82@outlook.com" userId="dc3ef718dbe3f02f" providerId="LiveId" clId="{4CA4E6EE-5C9A-4912-9F96-97B9D68BD375}" dt="2022-02-04T13:29:11.049" v="41" actId="114"/>
        <pc:sldMkLst>
          <pc:docMk/>
          <pc:sldMk cId="0" sldId="260"/>
        </pc:sldMkLst>
        <pc:spChg chg="mod">
          <ac:chgData name="shivani.vashishth82@outlook.com" userId="dc3ef718dbe3f02f" providerId="LiveId" clId="{4CA4E6EE-5C9A-4912-9F96-97B9D68BD375}" dt="2022-02-04T13:29:11.049" v="41" actId="114"/>
          <ac:spMkLst>
            <pc:docMk/>
            <pc:sldMk cId="0" sldId="260"/>
            <ac:spMk id="2" creationId="{00000000-0000-0000-0000-000000000000}"/>
          </ac:spMkLst>
        </pc:spChg>
        <pc:spChg chg="mod">
          <ac:chgData name="shivani.vashishth82@outlook.com" userId="dc3ef718dbe3f02f" providerId="LiveId" clId="{4CA4E6EE-5C9A-4912-9F96-97B9D68BD375}" dt="2022-02-04T13:26:21.341" v="19" actId="20577"/>
          <ac:spMkLst>
            <pc:docMk/>
            <pc:sldMk cId="0" sldId="260"/>
            <ac:spMk id="5" creationId="{00000000-0000-0000-0000-000000000000}"/>
          </ac:spMkLst>
        </pc:spChg>
        <pc:picChg chg="add mod">
          <ac:chgData name="shivani.vashishth82@outlook.com" userId="dc3ef718dbe3f02f" providerId="LiveId" clId="{4CA4E6EE-5C9A-4912-9F96-97B9D68BD375}" dt="2022-02-04T13:26:16.363" v="15" actId="14100"/>
          <ac:picMkLst>
            <pc:docMk/>
            <pc:sldMk cId="0" sldId="260"/>
            <ac:picMk id="4" creationId="{0B9B0731-525E-4C55-890D-96A44BE61FE0}"/>
          </ac:picMkLst>
        </pc:picChg>
        <pc:picChg chg="mod">
          <ac:chgData name="shivani.vashishth82@outlook.com" userId="dc3ef718dbe3f02f" providerId="LiveId" clId="{4CA4E6EE-5C9A-4912-9F96-97B9D68BD375}" dt="2022-02-04T13:26:06.240" v="12" actId="1076"/>
          <ac:picMkLst>
            <pc:docMk/>
            <pc:sldMk cId="0" sldId="260"/>
            <ac:picMk id="6146" creationId="{00000000-0000-0000-0000-000000000000}"/>
          </ac:picMkLst>
        </pc:picChg>
      </pc:sldChg>
      <pc:sldChg chg="addSp modSp mod">
        <pc:chgData name="shivani.vashishth82@outlook.com" userId="dc3ef718dbe3f02f" providerId="LiveId" clId="{4CA4E6EE-5C9A-4912-9F96-97B9D68BD375}" dt="2022-02-04T13:28:36.928" v="36" actId="114"/>
        <pc:sldMkLst>
          <pc:docMk/>
          <pc:sldMk cId="0" sldId="261"/>
        </pc:sldMkLst>
        <pc:spChg chg="mod">
          <ac:chgData name="shivani.vashishth82@outlook.com" userId="dc3ef718dbe3f02f" providerId="LiveId" clId="{4CA4E6EE-5C9A-4912-9F96-97B9D68BD375}" dt="2022-02-04T13:28:36.928" v="36" actId="114"/>
          <ac:spMkLst>
            <pc:docMk/>
            <pc:sldMk cId="0" sldId="261"/>
            <ac:spMk id="2" creationId="{00000000-0000-0000-0000-000000000000}"/>
          </ac:spMkLst>
        </pc:spChg>
        <pc:picChg chg="add mod">
          <ac:chgData name="shivani.vashishth82@outlook.com" userId="dc3ef718dbe3f02f" providerId="LiveId" clId="{4CA4E6EE-5C9A-4912-9F96-97B9D68BD375}" dt="2022-02-04T13:24:41.214" v="11" actId="14100"/>
          <ac:picMkLst>
            <pc:docMk/>
            <pc:sldMk cId="0" sldId="261"/>
            <ac:picMk id="4" creationId="{45B8D87E-CD05-42D7-B164-6B7AA45DEFBC}"/>
          </ac:picMkLst>
        </pc:picChg>
      </pc:sldChg>
      <pc:sldChg chg="addSp modSp mod">
        <pc:chgData name="shivani.vashishth82@outlook.com" userId="dc3ef718dbe3f02f" providerId="LiveId" clId="{4CA4E6EE-5C9A-4912-9F96-97B9D68BD375}" dt="2022-02-04T13:28:29.504" v="35" actId="114"/>
        <pc:sldMkLst>
          <pc:docMk/>
          <pc:sldMk cId="0" sldId="262"/>
        </pc:sldMkLst>
        <pc:spChg chg="mod">
          <ac:chgData name="shivani.vashishth82@outlook.com" userId="dc3ef718dbe3f02f" providerId="LiveId" clId="{4CA4E6EE-5C9A-4912-9F96-97B9D68BD375}" dt="2022-02-04T13:28:29.504" v="35" actId="114"/>
          <ac:spMkLst>
            <pc:docMk/>
            <pc:sldMk cId="0" sldId="262"/>
            <ac:spMk id="2" creationId="{00000000-0000-0000-0000-000000000000}"/>
          </ac:spMkLst>
        </pc:spChg>
        <pc:picChg chg="add mod">
          <ac:chgData name="shivani.vashishth82@outlook.com" userId="dc3ef718dbe3f02f" providerId="LiveId" clId="{4CA4E6EE-5C9A-4912-9F96-97B9D68BD375}" dt="2022-02-04T13:23:20.299" v="5" actId="14100"/>
          <ac:picMkLst>
            <pc:docMk/>
            <pc:sldMk cId="0" sldId="262"/>
            <ac:picMk id="4" creationId="{B0666971-9958-4C78-B87F-C7BF32D495F2}"/>
          </ac:picMkLst>
        </pc:picChg>
      </pc:sldChg>
      <pc:sldChg chg="modSp mod">
        <pc:chgData name="shivani.vashishth82@outlook.com" userId="dc3ef718dbe3f02f" providerId="LiveId" clId="{4CA4E6EE-5C9A-4912-9F96-97B9D68BD375}" dt="2022-02-04T13:28:19.383" v="34" actId="114"/>
        <pc:sldMkLst>
          <pc:docMk/>
          <pc:sldMk cId="0" sldId="263"/>
        </pc:sldMkLst>
        <pc:spChg chg="mod">
          <ac:chgData name="shivani.vashishth82@outlook.com" userId="dc3ef718dbe3f02f" providerId="LiveId" clId="{4CA4E6EE-5C9A-4912-9F96-97B9D68BD375}" dt="2022-02-04T13:28:19.383" v="34" actId="114"/>
          <ac:spMkLst>
            <pc:docMk/>
            <pc:sldMk cId="0" sldId="263"/>
            <ac:spMk id="2" creationId="{00000000-0000-0000-0000-000000000000}"/>
          </ac:spMkLst>
        </pc:spChg>
      </pc:sldChg>
      <pc:sldChg chg="modSp mod">
        <pc:chgData name="shivani.vashishth82@outlook.com" userId="dc3ef718dbe3f02f" providerId="LiveId" clId="{4CA4E6EE-5C9A-4912-9F96-97B9D68BD375}" dt="2022-02-04T13:29:31.888" v="48" actId="114"/>
        <pc:sldMkLst>
          <pc:docMk/>
          <pc:sldMk cId="0" sldId="264"/>
        </pc:sldMkLst>
        <pc:spChg chg="mod">
          <ac:chgData name="shivani.vashishth82@outlook.com" userId="dc3ef718dbe3f02f" providerId="LiveId" clId="{4CA4E6EE-5C9A-4912-9F96-97B9D68BD375}" dt="2022-02-04T13:29:31.888" v="48" actId="114"/>
          <ac:spMkLst>
            <pc:docMk/>
            <pc:sldMk cId="0" sldId="264"/>
            <ac:spMk id="2" creationId="{00000000-0000-0000-0000-000000000000}"/>
          </ac:spMkLst>
        </pc:spChg>
      </pc:sldChg>
      <pc:sldChg chg="modSp mod">
        <pc:chgData name="shivani.vashishth82@outlook.com" userId="dc3ef718dbe3f02f" providerId="LiveId" clId="{4CA4E6EE-5C9A-4912-9F96-97B9D68BD375}" dt="2022-02-04T13:29:40.085" v="49" actId="114"/>
        <pc:sldMkLst>
          <pc:docMk/>
          <pc:sldMk cId="0" sldId="265"/>
        </pc:sldMkLst>
        <pc:spChg chg="mod">
          <ac:chgData name="shivani.vashishth82@outlook.com" userId="dc3ef718dbe3f02f" providerId="LiveId" clId="{4CA4E6EE-5C9A-4912-9F96-97B9D68BD375}" dt="2022-02-04T13:29:40.085" v="49" actId="114"/>
          <ac:spMkLst>
            <pc:docMk/>
            <pc:sldMk cId="0" sldId="265"/>
            <ac:spMk id="2" creationId="{00000000-0000-0000-0000-000000000000}"/>
          </ac:spMkLst>
        </pc:spChg>
      </pc:sldChg>
      <pc:sldChg chg="modSp mod">
        <pc:chgData name="shivani.vashishth82@outlook.com" userId="dc3ef718dbe3f02f" providerId="LiveId" clId="{4CA4E6EE-5C9A-4912-9F96-97B9D68BD375}" dt="2022-02-04T13:30:04.975" v="52" actId="255"/>
        <pc:sldMkLst>
          <pc:docMk/>
          <pc:sldMk cId="0" sldId="266"/>
        </pc:sldMkLst>
        <pc:spChg chg="mod">
          <ac:chgData name="shivani.vashishth82@outlook.com" userId="dc3ef718dbe3f02f" providerId="LiveId" clId="{4CA4E6EE-5C9A-4912-9F96-97B9D68BD375}" dt="2022-02-04T13:30:04.975" v="52" actId="255"/>
          <ac:spMkLst>
            <pc:docMk/>
            <pc:sldMk cId="0" sldId="26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B836-9AEB-48E2-B33B-85CC05BBF0B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C8D2-030E-4158-931A-4984FF714A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B836-9AEB-48E2-B33B-85CC05BBF0B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C8D2-030E-4158-931A-4984FF714A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B836-9AEB-48E2-B33B-85CC05BBF0B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C8D2-030E-4158-931A-4984FF714A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B836-9AEB-48E2-B33B-85CC05BBF0B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C8D2-030E-4158-931A-4984FF714A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B836-9AEB-48E2-B33B-85CC05BBF0B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C8D2-030E-4158-931A-4984FF714A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B836-9AEB-48E2-B33B-85CC05BBF0B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C8D2-030E-4158-931A-4984FF714A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B836-9AEB-48E2-B33B-85CC05BBF0B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C8D2-030E-4158-931A-4984FF714A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B836-9AEB-48E2-B33B-85CC05BBF0B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C8D2-030E-4158-931A-4984FF714A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B836-9AEB-48E2-B33B-85CC05BBF0B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C8D2-030E-4158-931A-4984FF714A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B836-9AEB-48E2-B33B-85CC05BBF0B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C8D2-030E-4158-931A-4984FF714A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B836-9AEB-48E2-B33B-85CC05BBF0B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C8D2-030E-4158-931A-4984FF714A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BB836-9AEB-48E2-B33B-85CC05BBF0B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4C8D2-030E-4158-931A-4984FF714A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i="1" u="sng" dirty="0">
                <a:solidFill>
                  <a:schemeClr val="bg1">
                    <a:lumMod val="50000"/>
                  </a:schemeClr>
                </a:solidFill>
              </a:rPr>
              <a:t>Micro-Credit Defaulter Model</a:t>
            </a:r>
            <a:endParaRPr lang="en-US" sz="3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Auc</a:t>
            </a:r>
            <a:r>
              <a:rPr lang="en-US" i="1" dirty="0"/>
              <a:t> Roc Plot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95475" y="2448719"/>
            <a:ext cx="535305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590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300" dirty="0">
                <a:solidFill>
                  <a:schemeClr val="bg1">
                    <a:lumMod val="50000"/>
                  </a:schemeClr>
                </a:solidFill>
                <a:latin typeface="Algerian" panose="04020705040A02060702" pitchFamily="82" charset="0"/>
              </a:rPr>
              <a:t>Thank You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Heat Map Plot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71712" y="1753394"/>
            <a:ext cx="4600575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73F74B-7F4E-4C90-8F96-373CBA947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1219200"/>
            <a:ext cx="695325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Heat Map checking the missing value .</a:t>
            </a:r>
          </a:p>
          <a:p>
            <a:r>
              <a:rPr lang="en-US" dirty="0"/>
              <a:t>White strip shows for zero value present in Dataset.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Box Plot 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73069" y="1752600"/>
            <a:ext cx="5646931" cy="349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04800" y="5334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Using Box plot check outliers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Class Imbalance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43087" y="1295400"/>
            <a:ext cx="545782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1000" y="5105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>
                <a:latin typeface="+mj-lt"/>
                <a:ea typeface="+mj-ea"/>
                <a:cs typeface="+mj-cs"/>
              </a:rPr>
              <a:t>Shows class imbalance using count plot (Label is Target columns in categorical from 1 and 0 : </a:t>
            </a:r>
            <a:r>
              <a:rPr lang="en-US" sz="3600" dirty="0"/>
              <a:t>. Non- defaulter : Defaulter</a:t>
            </a:r>
            <a:r>
              <a:rPr lang="en-US" sz="4400" dirty="0">
                <a:latin typeface="+mj-lt"/>
                <a:ea typeface="+mj-ea"/>
                <a:cs typeface="+mj-cs"/>
              </a:rPr>
              <a:t>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66971-9958-4C78-B87F-C7BF32D49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219201"/>
            <a:ext cx="5943600" cy="3790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Scatter Plot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2500" y="1219200"/>
            <a:ext cx="723900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28600" y="5562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Using</a:t>
            </a:r>
            <a:r>
              <a:rPr kumimoji="0" lang="en-US" sz="4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Scatter plot shown comparison between two columns and rate of success is more showing in orange color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B8D87E-CD05-42D7-B164-6B7AA45DE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19199"/>
            <a:ext cx="8229600" cy="38576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Correlation Matrix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333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1000" y="5410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Plot show the relation between the columns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i="1" dirty="0"/>
              <a:t>KDE Plot</a:t>
            </a:r>
            <a:br>
              <a:rPr lang="en-US" sz="2800" dirty="0"/>
            </a:br>
            <a:r>
              <a:rPr lang="en-US" sz="2800" dirty="0"/>
              <a:t>  </a:t>
            </a:r>
            <a:r>
              <a:rPr lang="en-US" sz="2800" b="1" dirty="0"/>
              <a:t>KDE</a:t>
            </a:r>
            <a:r>
              <a:rPr lang="en-US" sz="2800" dirty="0"/>
              <a:t> represents the data using a continuous probability density curve in one or more dimensions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85975" y="1905000"/>
            <a:ext cx="497205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2400" y="571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is Right Skewed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more so have to remove some Skewness and it is because of outliers present in dataset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9B0731-525E-4C55-890D-96A44BE61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7" y="1600199"/>
            <a:ext cx="5343525" cy="4219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Plot after Removing the majority of Skewness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71650" y="2186781"/>
            <a:ext cx="56007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6131</TotalTime>
  <Words>141</Words>
  <Application>Microsoft Office PowerPoint</Application>
  <PresentationFormat>On-screen Show (4:3)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Algerian</vt:lpstr>
      <vt:lpstr>Arial</vt:lpstr>
      <vt:lpstr>Calibri</vt:lpstr>
      <vt:lpstr>Office Theme</vt:lpstr>
      <vt:lpstr>Micro-Credit Defaulter Model</vt:lpstr>
      <vt:lpstr>Heat Map Plot</vt:lpstr>
      <vt:lpstr>Observation</vt:lpstr>
      <vt:lpstr>Box Plot </vt:lpstr>
      <vt:lpstr>Class Imbalance</vt:lpstr>
      <vt:lpstr>Scatter Plot</vt:lpstr>
      <vt:lpstr>Correlation Matrix</vt:lpstr>
      <vt:lpstr>KDE Plot   KDE represents the data using a continuous probability density curve in one or more dimensions</vt:lpstr>
      <vt:lpstr>Plot after Removing the majority of Skewness</vt:lpstr>
      <vt:lpstr>Auc Roc Plot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Micro-CreditDefaulter Model</dc:title>
  <dc:creator>admin</dc:creator>
  <cp:lastModifiedBy>shivani.vashishth82@outlook.com</cp:lastModifiedBy>
  <cp:revision>7</cp:revision>
  <dcterms:created xsi:type="dcterms:W3CDTF">2021-05-22T09:44:40Z</dcterms:created>
  <dcterms:modified xsi:type="dcterms:W3CDTF">2022-02-04T13:30:11Z</dcterms:modified>
</cp:coreProperties>
</file>