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7559675"/>
  <p:notesSz cx="6858000" cy="9144000"/>
  <p:defaultTextStyle>
    <a:defPPr>
      <a:defRPr lang="fr-FR"/>
    </a:defPPr>
    <a:lvl1pPr marL="0" algn="l" defTabSz="960120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480060" algn="l" defTabSz="960120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960120" algn="l" defTabSz="960120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1440180" algn="l" defTabSz="960120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1920240" algn="l" defTabSz="960120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2400300" algn="l" defTabSz="960120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2880360" algn="l" defTabSz="960120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3360420" algn="l" defTabSz="960120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3840480" algn="l" defTabSz="960120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F1717"/>
    <a:srgbClr val="4C96D7"/>
    <a:srgbClr val="419A1C"/>
    <a:srgbClr val="1761A0"/>
    <a:srgbClr val="3333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99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69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4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4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29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2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49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97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06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F7E5-546E-4C86-ADF1-CBD9ED4C69C0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7355-3F83-4A00-A2F7-C0510DC36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90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s.slack.com/files-pri/TNMCH1XQ8-FR2V28A23/5de25ace-42fa-4564-888c-726e6d40e1f7_200x200.png"/>
          <p:cNvSpPr>
            <a:spLocks noChangeAspect="1" noChangeArrowheads="1"/>
          </p:cNvSpPr>
          <p:nvPr/>
        </p:nvSpPr>
        <p:spPr bwMode="auto">
          <a:xfrm>
            <a:off x="178693" y="2351902"/>
            <a:ext cx="3610747" cy="427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6" rIns="100796" bIns="50396" numCol="1" anchor="t" anchorCtr="0" compatLnSpc="1">
            <a:prstTxWarp prst="textNoShape">
              <a:avLst/>
            </a:prstTxWarp>
          </a:bodyPr>
          <a:lstStyle/>
          <a:p>
            <a:endParaRPr lang="fr-FR" sz="1985"/>
          </a:p>
        </p:txBody>
      </p:sp>
      <p:grpSp>
        <p:nvGrpSpPr>
          <p:cNvPr id="60" name="Groupe 59"/>
          <p:cNvGrpSpPr/>
          <p:nvPr/>
        </p:nvGrpSpPr>
        <p:grpSpPr>
          <a:xfrm>
            <a:off x="0" y="0"/>
            <a:ext cx="7559675" cy="7559675"/>
            <a:chOff x="170173" y="-124625"/>
            <a:chExt cx="7558334" cy="7558334"/>
          </a:xfrm>
        </p:grpSpPr>
        <p:grpSp>
          <p:nvGrpSpPr>
            <p:cNvPr id="59" name="Groupe 58"/>
            <p:cNvGrpSpPr/>
            <p:nvPr/>
          </p:nvGrpSpPr>
          <p:grpSpPr>
            <a:xfrm>
              <a:off x="170173" y="-124625"/>
              <a:ext cx="7558334" cy="7558334"/>
              <a:chOff x="170173" y="-124625"/>
              <a:chExt cx="7558334" cy="7558334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170173" y="-124625"/>
                <a:ext cx="7558334" cy="7558334"/>
                <a:chOff x="5327440" y="-242542"/>
                <a:chExt cx="7200000" cy="72000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327440" y="-242542"/>
                  <a:ext cx="7200000" cy="7200000"/>
                </a:xfrm>
                <a:prstGeom prst="rect">
                  <a:avLst/>
                </a:prstGeom>
                <a:solidFill>
                  <a:srgbClr val="1761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985"/>
                </a:p>
              </p:txBody>
            </p:sp>
            <p:sp>
              <p:nvSpPr>
                <p:cNvPr id="6" name="Triangle isocèle 5"/>
                <p:cNvSpPr/>
                <p:nvPr/>
              </p:nvSpPr>
              <p:spPr>
                <a:xfrm>
                  <a:off x="5867441" y="711458"/>
                  <a:ext cx="6120000" cy="5292000"/>
                </a:xfrm>
                <a:prstGeom prst="triangle">
                  <a:avLst/>
                </a:prstGeom>
                <a:solidFill>
                  <a:srgbClr val="419A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985"/>
                </a:p>
              </p:txBody>
            </p:sp>
          </p:grpSp>
          <p:grpSp>
            <p:nvGrpSpPr>
              <p:cNvPr id="58" name="Groupe 57"/>
              <p:cNvGrpSpPr/>
              <p:nvPr/>
            </p:nvGrpSpPr>
            <p:grpSpPr>
              <a:xfrm>
                <a:off x="2280748" y="1724409"/>
                <a:ext cx="3337183" cy="3698219"/>
                <a:chOff x="-856728" y="1847455"/>
                <a:chExt cx="3178969" cy="3522890"/>
              </a:xfrm>
            </p:grpSpPr>
            <p:grpSp>
              <p:nvGrpSpPr>
                <p:cNvPr id="41" name="Groupe 40"/>
                <p:cNvGrpSpPr/>
                <p:nvPr/>
              </p:nvGrpSpPr>
              <p:grpSpPr>
                <a:xfrm>
                  <a:off x="732910" y="1847455"/>
                  <a:ext cx="1589331" cy="3522620"/>
                  <a:chOff x="1430307" y="1621804"/>
                  <a:chExt cx="1589331" cy="3522620"/>
                </a:xfrm>
              </p:grpSpPr>
              <p:sp>
                <p:nvSpPr>
                  <p:cNvPr id="15" name="Triangle isocèle 14"/>
                  <p:cNvSpPr/>
                  <p:nvPr/>
                </p:nvSpPr>
                <p:spPr>
                  <a:xfrm rot="8100000">
                    <a:off x="1460443" y="4501748"/>
                    <a:ext cx="1559195" cy="455327"/>
                  </a:xfrm>
                  <a:custGeom>
                    <a:avLst/>
                    <a:gdLst>
                      <a:gd name="connsiteX0" fmla="*/ 0 w 1459851"/>
                      <a:gd name="connsiteY0" fmla="*/ 431756 h 431756"/>
                      <a:gd name="connsiteX1" fmla="*/ 34934 w 1459851"/>
                      <a:gd name="connsiteY1" fmla="*/ 0 h 431756"/>
                      <a:gd name="connsiteX2" fmla="*/ 1459851 w 1459851"/>
                      <a:gd name="connsiteY2" fmla="*/ 431756 h 431756"/>
                      <a:gd name="connsiteX3" fmla="*/ 0 w 1459851"/>
                      <a:gd name="connsiteY3" fmla="*/ 431756 h 431756"/>
                      <a:gd name="connsiteX0" fmla="*/ 0 w 1464902"/>
                      <a:gd name="connsiteY0" fmla="*/ 431756 h 433439"/>
                      <a:gd name="connsiteX1" fmla="*/ 34934 w 1464902"/>
                      <a:gd name="connsiteY1" fmla="*/ 0 h 433439"/>
                      <a:gd name="connsiteX2" fmla="*/ 1464902 w 1464902"/>
                      <a:gd name="connsiteY2" fmla="*/ 433439 h 433439"/>
                      <a:gd name="connsiteX3" fmla="*/ 0 w 1464902"/>
                      <a:gd name="connsiteY3" fmla="*/ 431756 h 433439"/>
                      <a:gd name="connsiteX0" fmla="*/ 0 w 1559195"/>
                      <a:gd name="connsiteY0" fmla="*/ 448593 h 448593"/>
                      <a:gd name="connsiteX1" fmla="*/ 129227 w 1559195"/>
                      <a:gd name="connsiteY1" fmla="*/ 0 h 448593"/>
                      <a:gd name="connsiteX2" fmla="*/ 1559195 w 1559195"/>
                      <a:gd name="connsiteY2" fmla="*/ 433439 h 448593"/>
                      <a:gd name="connsiteX3" fmla="*/ 0 w 1559195"/>
                      <a:gd name="connsiteY3" fmla="*/ 448593 h 448593"/>
                      <a:gd name="connsiteX0" fmla="*/ 0 w 1559195"/>
                      <a:gd name="connsiteY0" fmla="*/ 455327 h 455327"/>
                      <a:gd name="connsiteX1" fmla="*/ 45038 w 1559195"/>
                      <a:gd name="connsiteY1" fmla="*/ 0 h 455327"/>
                      <a:gd name="connsiteX2" fmla="*/ 1559195 w 1559195"/>
                      <a:gd name="connsiteY2" fmla="*/ 440173 h 455327"/>
                      <a:gd name="connsiteX3" fmla="*/ 0 w 1559195"/>
                      <a:gd name="connsiteY3" fmla="*/ 455327 h 4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195" h="455327">
                        <a:moveTo>
                          <a:pt x="0" y="455327"/>
                        </a:moveTo>
                        <a:lnTo>
                          <a:pt x="45038" y="0"/>
                        </a:lnTo>
                        <a:lnTo>
                          <a:pt x="1559195" y="440173"/>
                        </a:lnTo>
                        <a:lnTo>
                          <a:pt x="0" y="455327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  <p:sp>
                <p:nvSpPr>
                  <p:cNvPr id="29" name="Forme libre 28"/>
                  <p:cNvSpPr/>
                  <p:nvPr/>
                </p:nvSpPr>
                <p:spPr>
                  <a:xfrm>
                    <a:off x="1513391" y="2065538"/>
                    <a:ext cx="1385887" cy="1785938"/>
                  </a:xfrm>
                  <a:custGeom>
                    <a:avLst/>
                    <a:gdLst>
                      <a:gd name="connsiteX0" fmla="*/ 988219 w 1240631"/>
                      <a:gd name="connsiteY0" fmla="*/ 1621631 h 1621631"/>
                      <a:gd name="connsiteX1" fmla="*/ 1240631 w 1240631"/>
                      <a:gd name="connsiteY1" fmla="*/ 311944 h 1621631"/>
                      <a:gd name="connsiteX2" fmla="*/ 0 w 1240631"/>
                      <a:gd name="connsiteY2" fmla="*/ 0 h 1621631"/>
                      <a:gd name="connsiteX3" fmla="*/ 988219 w 1240631"/>
                      <a:gd name="connsiteY3" fmla="*/ 1621631 h 1621631"/>
                      <a:gd name="connsiteX0" fmla="*/ 988219 w 1402556"/>
                      <a:gd name="connsiteY0" fmla="*/ 1621631 h 1621631"/>
                      <a:gd name="connsiteX1" fmla="*/ 1402556 w 1402556"/>
                      <a:gd name="connsiteY1" fmla="*/ 340519 h 1621631"/>
                      <a:gd name="connsiteX2" fmla="*/ 0 w 1402556"/>
                      <a:gd name="connsiteY2" fmla="*/ 0 h 1621631"/>
                      <a:gd name="connsiteX3" fmla="*/ 988219 w 1402556"/>
                      <a:gd name="connsiteY3" fmla="*/ 1621631 h 1621631"/>
                      <a:gd name="connsiteX0" fmla="*/ 1102519 w 1402556"/>
                      <a:gd name="connsiteY0" fmla="*/ 1790700 h 1790700"/>
                      <a:gd name="connsiteX1" fmla="*/ 1402556 w 1402556"/>
                      <a:gd name="connsiteY1" fmla="*/ 340519 h 1790700"/>
                      <a:gd name="connsiteX2" fmla="*/ 0 w 1402556"/>
                      <a:gd name="connsiteY2" fmla="*/ 0 h 1790700"/>
                      <a:gd name="connsiteX3" fmla="*/ 1102519 w 1402556"/>
                      <a:gd name="connsiteY3" fmla="*/ 1790700 h 1790700"/>
                      <a:gd name="connsiteX0" fmla="*/ 1073944 w 1373981"/>
                      <a:gd name="connsiteY0" fmla="*/ 1785938 h 1785938"/>
                      <a:gd name="connsiteX1" fmla="*/ 1373981 w 1373981"/>
                      <a:gd name="connsiteY1" fmla="*/ 335757 h 1785938"/>
                      <a:gd name="connsiteX2" fmla="*/ 0 w 1373981"/>
                      <a:gd name="connsiteY2" fmla="*/ 0 h 1785938"/>
                      <a:gd name="connsiteX3" fmla="*/ 1073944 w 1373981"/>
                      <a:gd name="connsiteY3" fmla="*/ 1785938 h 1785938"/>
                      <a:gd name="connsiteX0" fmla="*/ 1085850 w 1385887"/>
                      <a:gd name="connsiteY0" fmla="*/ 1785938 h 1785938"/>
                      <a:gd name="connsiteX1" fmla="*/ 1385887 w 1385887"/>
                      <a:gd name="connsiteY1" fmla="*/ 335757 h 1785938"/>
                      <a:gd name="connsiteX2" fmla="*/ 0 w 1385887"/>
                      <a:gd name="connsiteY2" fmla="*/ 0 h 1785938"/>
                      <a:gd name="connsiteX3" fmla="*/ 1085850 w 1385887"/>
                      <a:gd name="connsiteY3" fmla="*/ 1785938 h 1785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5887" h="1785938">
                        <a:moveTo>
                          <a:pt x="1085850" y="1785938"/>
                        </a:moveTo>
                        <a:lnTo>
                          <a:pt x="1385887" y="335757"/>
                        </a:lnTo>
                        <a:lnTo>
                          <a:pt x="0" y="0"/>
                        </a:lnTo>
                        <a:lnTo>
                          <a:pt x="1085850" y="178593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  <p:sp>
                <p:nvSpPr>
                  <p:cNvPr id="32" name="Forme libre 31"/>
                  <p:cNvSpPr/>
                  <p:nvPr/>
                </p:nvSpPr>
                <p:spPr>
                  <a:xfrm>
                    <a:off x="2660789" y="2438399"/>
                    <a:ext cx="309564" cy="1881188"/>
                  </a:xfrm>
                  <a:custGeom>
                    <a:avLst/>
                    <a:gdLst>
                      <a:gd name="connsiteX0" fmla="*/ 288132 w 288132"/>
                      <a:gd name="connsiteY0" fmla="*/ 0 h 1676400"/>
                      <a:gd name="connsiteX1" fmla="*/ 0 w 288132"/>
                      <a:gd name="connsiteY1" fmla="*/ 1302544 h 1676400"/>
                      <a:gd name="connsiteX2" fmla="*/ 288132 w 288132"/>
                      <a:gd name="connsiteY2" fmla="*/ 1676400 h 1676400"/>
                      <a:gd name="connsiteX3" fmla="*/ 288132 w 288132"/>
                      <a:gd name="connsiteY3" fmla="*/ 0 h 1676400"/>
                      <a:gd name="connsiteX0" fmla="*/ 309563 w 309563"/>
                      <a:gd name="connsiteY0" fmla="*/ 0 h 1843088"/>
                      <a:gd name="connsiteX1" fmla="*/ 0 w 309563"/>
                      <a:gd name="connsiteY1" fmla="*/ 1469232 h 1843088"/>
                      <a:gd name="connsiteX2" fmla="*/ 288132 w 309563"/>
                      <a:gd name="connsiteY2" fmla="*/ 1843088 h 1843088"/>
                      <a:gd name="connsiteX3" fmla="*/ 309563 w 309563"/>
                      <a:gd name="connsiteY3" fmla="*/ 0 h 1843088"/>
                      <a:gd name="connsiteX0" fmla="*/ 309563 w 311945"/>
                      <a:gd name="connsiteY0" fmla="*/ 0 h 1881188"/>
                      <a:gd name="connsiteX1" fmla="*/ 0 w 311945"/>
                      <a:gd name="connsiteY1" fmla="*/ 1469232 h 1881188"/>
                      <a:gd name="connsiteX2" fmla="*/ 311945 w 311945"/>
                      <a:gd name="connsiteY2" fmla="*/ 1881188 h 1881188"/>
                      <a:gd name="connsiteX3" fmla="*/ 309563 w 311945"/>
                      <a:gd name="connsiteY3" fmla="*/ 0 h 1881188"/>
                      <a:gd name="connsiteX0" fmla="*/ 307182 w 309564"/>
                      <a:gd name="connsiteY0" fmla="*/ 0 h 1881188"/>
                      <a:gd name="connsiteX1" fmla="*/ 0 w 309564"/>
                      <a:gd name="connsiteY1" fmla="*/ 1473995 h 1881188"/>
                      <a:gd name="connsiteX2" fmla="*/ 309564 w 309564"/>
                      <a:gd name="connsiteY2" fmla="*/ 1881188 h 1881188"/>
                      <a:gd name="connsiteX3" fmla="*/ 307182 w 309564"/>
                      <a:gd name="connsiteY3" fmla="*/ 0 h 1881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9564" h="1881188">
                        <a:moveTo>
                          <a:pt x="307182" y="0"/>
                        </a:moveTo>
                        <a:lnTo>
                          <a:pt x="0" y="1473995"/>
                        </a:lnTo>
                        <a:lnTo>
                          <a:pt x="309564" y="1881188"/>
                        </a:lnTo>
                        <a:lnTo>
                          <a:pt x="307182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  <p:sp>
                <p:nvSpPr>
                  <p:cNvPr id="36" name="Forme libre 35"/>
                  <p:cNvSpPr/>
                  <p:nvPr/>
                </p:nvSpPr>
                <p:spPr>
                  <a:xfrm flipH="1">
                    <a:off x="1477265" y="1621804"/>
                    <a:ext cx="1433800" cy="700362"/>
                  </a:xfrm>
                  <a:custGeom>
                    <a:avLst/>
                    <a:gdLst>
                      <a:gd name="connsiteX0" fmla="*/ 1271588 w 1271588"/>
                      <a:gd name="connsiteY0" fmla="*/ 342900 h 619125"/>
                      <a:gd name="connsiteX1" fmla="*/ 1266825 w 1271588"/>
                      <a:gd name="connsiteY1" fmla="*/ 0 h 619125"/>
                      <a:gd name="connsiteX2" fmla="*/ 0 w 1271588"/>
                      <a:gd name="connsiteY2" fmla="*/ 619125 h 619125"/>
                      <a:gd name="connsiteX3" fmla="*/ 1271588 w 1271588"/>
                      <a:gd name="connsiteY3" fmla="*/ 342900 h 619125"/>
                      <a:gd name="connsiteX0" fmla="*/ 1271588 w 1274257"/>
                      <a:gd name="connsiteY0" fmla="*/ 345281 h 621506"/>
                      <a:gd name="connsiteX1" fmla="*/ 1273969 w 1274257"/>
                      <a:gd name="connsiteY1" fmla="*/ 0 h 621506"/>
                      <a:gd name="connsiteX2" fmla="*/ 0 w 1274257"/>
                      <a:gd name="connsiteY2" fmla="*/ 621506 h 621506"/>
                      <a:gd name="connsiteX3" fmla="*/ 1271588 w 1274257"/>
                      <a:gd name="connsiteY3" fmla="*/ 345281 h 621506"/>
                      <a:gd name="connsiteX0" fmla="*/ 1431131 w 1433800"/>
                      <a:gd name="connsiteY0" fmla="*/ 345281 h 674231"/>
                      <a:gd name="connsiteX1" fmla="*/ 1433512 w 1433800"/>
                      <a:gd name="connsiteY1" fmla="*/ 0 h 674231"/>
                      <a:gd name="connsiteX2" fmla="*/ 0 w 1433800"/>
                      <a:gd name="connsiteY2" fmla="*/ 674231 h 674231"/>
                      <a:gd name="connsiteX3" fmla="*/ 1431131 w 1433800"/>
                      <a:gd name="connsiteY3" fmla="*/ 345281 h 674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33800" h="674231">
                        <a:moveTo>
                          <a:pt x="1431131" y="345281"/>
                        </a:moveTo>
                        <a:cubicBezTo>
                          <a:pt x="1429543" y="230981"/>
                          <a:pt x="1435100" y="114300"/>
                          <a:pt x="1433512" y="0"/>
                        </a:cubicBezTo>
                        <a:lnTo>
                          <a:pt x="0" y="674231"/>
                        </a:lnTo>
                        <a:lnTo>
                          <a:pt x="1431131" y="345281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  <p:sp>
                <p:nvSpPr>
                  <p:cNvPr id="40" name="Triangle rectangle 39"/>
                  <p:cNvSpPr/>
                  <p:nvPr/>
                </p:nvSpPr>
                <p:spPr>
                  <a:xfrm rot="10800000" flipH="1">
                    <a:off x="1430307" y="3979635"/>
                    <a:ext cx="1128798" cy="1164789"/>
                  </a:xfrm>
                  <a:prstGeom prst="rtTriangl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</p:grpSp>
            <p:grpSp>
              <p:nvGrpSpPr>
                <p:cNvPr id="52" name="Groupe 51"/>
                <p:cNvGrpSpPr/>
                <p:nvPr/>
              </p:nvGrpSpPr>
              <p:grpSpPr>
                <a:xfrm flipH="1">
                  <a:off x="-856728" y="1847725"/>
                  <a:ext cx="1589331" cy="3522620"/>
                  <a:chOff x="1430307" y="1621804"/>
                  <a:chExt cx="1589331" cy="3522620"/>
                </a:xfrm>
              </p:grpSpPr>
              <p:sp>
                <p:nvSpPr>
                  <p:cNvPr id="53" name="Triangle isocèle 14"/>
                  <p:cNvSpPr/>
                  <p:nvPr/>
                </p:nvSpPr>
                <p:spPr>
                  <a:xfrm rot="8100000">
                    <a:off x="1460443" y="4501748"/>
                    <a:ext cx="1559195" cy="455327"/>
                  </a:xfrm>
                  <a:custGeom>
                    <a:avLst/>
                    <a:gdLst>
                      <a:gd name="connsiteX0" fmla="*/ 0 w 1459851"/>
                      <a:gd name="connsiteY0" fmla="*/ 431756 h 431756"/>
                      <a:gd name="connsiteX1" fmla="*/ 34934 w 1459851"/>
                      <a:gd name="connsiteY1" fmla="*/ 0 h 431756"/>
                      <a:gd name="connsiteX2" fmla="*/ 1459851 w 1459851"/>
                      <a:gd name="connsiteY2" fmla="*/ 431756 h 431756"/>
                      <a:gd name="connsiteX3" fmla="*/ 0 w 1459851"/>
                      <a:gd name="connsiteY3" fmla="*/ 431756 h 431756"/>
                      <a:gd name="connsiteX0" fmla="*/ 0 w 1464902"/>
                      <a:gd name="connsiteY0" fmla="*/ 431756 h 433439"/>
                      <a:gd name="connsiteX1" fmla="*/ 34934 w 1464902"/>
                      <a:gd name="connsiteY1" fmla="*/ 0 h 433439"/>
                      <a:gd name="connsiteX2" fmla="*/ 1464902 w 1464902"/>
                      <a:gd name="connsiteY2" fmla="*/ 433439 h 433439"/>
                      <a:gd name="connsiteX3" fmla="*/ 0 w 1464902"/>
                      <a:gd name="connsiteY3" fmla="*/ 431756 h 433439"/>
                      <a:gd name="connsiteX0" fmla="*/ 0 w 1559195"/>
                      <a:gd name="connsiteY0" fmla="*/ 448593 h 448593"/>
                      <a:gd name="connsiteX1" fmla="*/ 129227 w 1559195"/>
                      <a:gd name="connsiteY1" fmla="*/ 0 h 448593"/>
                      <a:gd name="connsiteX2" fmla="*/ 1559195 w 1559195"/>
                      <a:gd name="connsiteY2" fmla="*/ 433439 h 448593"/>
                      <a:gd name="connsiteX3" fmla="*/ 0 w 1559195"/>
                      <a:gd name="connsiteY3" fmla="*/ 448593 h 448593"/>
                      <a:gd name="connsiteX0" fmla="*/ 0 w 1559195"/>
                      <a:gd name="connsiteY0" fmla="*/ 455327 h 455327"/>
                      <a:gd name="connsiteX1" fmla="*/ 45038 w 1559195"/>
                      <a:gd name="connsiteY1" fmla="*/ 0 h 455327"/>
                      <a:gd name="connsiteX2" fmla="*/ 1559195 w 1559195"/>
                      <a:gd name="connsiteY2" fmla="*/ 440173 h 455327"/>
                      <a:gd name="connsiteX3" fmla="*/ 0 w 1559195"/>
                      <a:gd name="connsiteY3" fmla="*/ 455327 h 4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195" h="455327">
                        <a:moveTo>
                          <a:pt x="0" y="455327"/>
                        </a:moveTo>
                        <a:lnTo>
                          <a:pt x="45038" y="0"/>
                        </a:lnTo>
                        <a:lnTo>
                          <a:pt x="1559195" y="440173"/>
                        </a:lnTo>
                        <a:lnTo>
                          <a:pt x="0" y="455327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  <p:sp>
                <p:nvSpPr>
                  <p:cNvPr id="54" name="Forme libre 53"/>
                  <p:cNvSpPr/>
                  <p:nvPr/>
                </p:nvSpPr>
                <p:spPr>
                  <a:xfrm>
                    <a:off x="1513391" y="2065538"/>
                    <a:ext cx="1385887" cy="1785938"/>
                  </a:xfrm>
                  <a:custGeom>
                    <a:avLst/>
                    <a:gdLst>
                      <a:gd name="connsiteX0" fmla="*/ 988219 w 1240631"/>
                      <a:gd name="connsiteY0" fmla="*/ 1621631 h 1621631"/>
                      <a:gd name="connsiteX1" fmla="*/ 1240631 w 1240631"/>
                      <a:gd name="connsiteY1" fmla="*/ 311944 h 1621631"/>
                      <a:gd name="connsiteX2" fmla="*/ 0 w 1240631"/>
                      <a:gd name="connsiteY2" fmla="*/ 0 h 1621631"/>
                      <a:gd name="connsiteX3" fmla="*/ 988219 w 1240631"/>
                      <a:gd name="connsiteY3" fmla="*/ 1621631 h 1621631"/>
                      <a:gd name="connsiteX0" fmla="*/ 988219 w 1402556"/>
                      <a:gd name="connsiteY0" fmla="*/ 1621631 h 1621631"/>
                      <a:gd name="connsiteX1" fmla="*/ 1402556 w 1402556"/>
                      <a:gd name="connsiteY1" fmla="*/ 340519 h 1621631"/>
                      <a:gd name="connsiteX2" fmla="*/ 0 w 1402556"/>
                      <a:gd name="connsiteY2" fmla="*/ 0 h 1621631"/>
                      <a:gd name="connsiteX3" fmla="*/ 988219 w 1402556"/>
                      <a:gd name="connsiteY3" fmla="*/ 1621631 h 1621631"/>
                      <a:gd name="connsiteX0" fmla="*/ 1102519 w 1402556"/>
                      <a:gd name="connsiteY0" fmla="*/ 1790700 h 1790700"/>
                      <a:gd name="connsiteX1" fmla="*/ 1402556 w 1402556"/>
                      <a:gd name="connsiteY1" fmla="*/ 340519 h 1790700"/>
                      <a:gd name="connsiteX2" fmla="*/ 0 w 1402556"/>
                      <a:gd name="connsiteY2" fmla="*/ 0 h 1790700"/>
                      <a:gd name="connsiteX3" fmla="*/ 1102519 w 1402556"/>
                      <a:gd name="connsiteY3" fmla="*/ 1790700 h 1790700"/>
                      <a:gd name="connsiteX0" fmla="*/ 1073944 w 1373981"/>
                      <a:gd name="connsiteY0" fmla="*/ 1785938 h 1785938"/>
                      <a:gd name="connsiteX1" fmla="*/ 1373981 w 1373981"/>
                      <a:gd name="connsiteY1" fmla="*/ 335757 h 1785938"/>
                      <a:gd name="connsiteX2" fmla="*/ 0 w 1373981"/>
                      <a:gd name="connsiteY2" fmla="*/ 0 h 1785938"/>
                      <a:gd name="connsiteX3" fmla="*/ 1073944 w 1373981"/>
                      <a:gd name="connsiteY3" fmla="*/ 1785938 h 1785938"/>
                      <a:gd name="connsiteX0" fmla="*/ 1085850 w 1385887"/>
                      <a:gd name="connsiteY0" fmla="*/ 1785938 h 1785938"/>
                      <a:gd name="connsiteX1" fmla="*/ 1385887 w 1385887"/>
                      <a:gd name="connsiteY1" fmla="*/ 335757 h 1785938"/>
                      <a:gd name="connsiteX2" fmla="*/ 0 w 1385887"/>
                      <a:gd name="connsiteY2" fmla="*/ 0 h 1785938"/>
                      <a:gd name="connsiteX3" fmla="*/ 1085850 w 1385887"/>
                      <a:gd name="connsiteY3" fmla="*/ 1785938 h 1785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5887" h="1785938">
                        <a:moveTo>
                          <a:pt x="1085850" y="1785938"/>
                        </a:moveTo>
                        <a:lnTo>
                          <a:pt x="1385887" y="335757"/>
                        </a:lnTo>
                        <a:lnTo>
                          <a:pt x="0" y="0"/>
                        </a:lnTo>
                        <a:lnTo>
                          <a:pt x="1085850" y="1785938"/>
                        </a:lnTo>
                        <a:close/>
                      </a:path>
                    </a:pathLst>
                  </a:custGeom>
                  <a:solidFill>
                    <a:srgbClr val="00C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  <p:sp>
                <p:nvSpPr>
                  <p:cNvPr id="55" name="Forme libre 54"/>
                  <p:cNvSpPr/>
                  <p:nvPr/>
                </p:nvSpPr>
                <p:spPr>
                  <a:xfrm>
                    <a:off x="2660789" y="2438399"/>
                    <a:ext cx="309564" cy="1881188"/>
                  </a:xfrm>
                  <a:custGeom>
                    <a:avLst/>
                    <a:gdLst>
                      <a:gd name="connsiteX0" fmla="*/ 288132 w 288132"/>
                      <a:gd name="connsiteY0" fmla="*/ 0 h 1676400"/>
                      <a:gd name="connsiteX1" fmla="*/ 0 w 288132"/>
                      <a:gd name="connsiteY1" fmla="*/ 1302544 h 1676400"/>
                      <a:gd name="connsiteX2" fmla="*/ 288132 w 288132"/>
                      <a:gd name="connsiteY2" fmla="*/ 1676400 h 1676400"/>
                      <a:gd name="connsiteX3" fmla="*/ 288132 w 288132"/>
                      <a:gd name="connsiteY3" fmla="*/ 0 h 1676400"/>
                      <a:gd name="connsiteX0" fmla="*/ 309563 w 309563"/>
                      <a:gd name="connsiteY0" fmla="*/ 0 h 1843088"/>
                      <a:gd name="connsiteX1" fmla="*/ 0 w 309563"/>
                      <a:gd name="connsiteY1" fmla="*/ 1469232 h 1843088"/>
                      <a:gd name="connsiteX2" fmla="*/ 288132 w 309563"/>
                      <a:gd name="connsiteY2" fmla="*/ 1843088 h 1843088"/>
                      <a:gd name="connsiteX3" fmla="*/ 309563 w 309563"/>
                      <a:gd name="connsiteY3" fmla="*/ 0 h 1843088"/>
                      <a:gd name="connsiteX0" fmla="*/ 309563 w 311945"/>
                      <a:gd name="connsiteY0" fmla="*/ 0 h 1881188"/>
                      <a:gd name="connsiteX1" fmla="*/ 0 w 311945"/>
                      <a:gd name="connsiteY1" fmla="*/ 1469232 h 1881188"/>
                      <a:gd name="connsiteX2" fmla="*/ 311945 w 311945"/>
                      <a:gd name="connsiteY2" fmla="*/ 1881188 h 1881188"/>
                      <a:gd name="connsiteX3" fmla="*/ 309563 w 311945"/>
                      <a:gd name="connsiteY3" fmla="*/ 0 h 1881188"/>
                      <a:gd name="connsiteX0" fmla="*/ 307182 w 309564"/>
                      <a:gd name="connsiteY0" fmla="*/ 0 h 1881188"/>
                      <a:gd name="connsiteX1" fmla="*/ 0 w 309564"/>
                      <a:gd name="connsiteY1" fmla="*/ 1473995 h 1881188"/>
                      <a:gd name="connsiteX2" fmla="*/ 309564 w 309564"/>
                      <a:gd name="connsiteY2" fmla="*/ 1881188 h 1881188"/>
                      <a:gd name="connsiteX3" fmla="*/ 307182 w 309564"/>
                      <a:gd name="connsiteY3" fmla="*/ 0 h 1881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9564" h="1881188">
                        <a:moveTo>
                          <a:pt x="307182" y="0"/>
                        </a:moveTo>
                        <a:lnTo>
                          <a:pt x="0" y="1473995"/>
                        </a:lnTo>
                        <a:lnTo>
                          <a:pt x="309564" y="1881188"/>
                        </a:lnTo>
                        <a:lnTo>
                          <a:pt x="307182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  <p:sp>
                <p:nvSpPr>
                  <p:cNvPr id="56" name="Forme libre 55"/>
                  <p:cNvSpPr/>
                  <p:nvPr/>
                </p:nvSpPr>
                <p:spPr>
                  <a:xfrm flipH="1">
                    <a:off x="1477265" y="1621804"/>
                    <a:ext cx="1433800" cy="700362"/>
                  </a:xfrm>
                  <a:custGeom>
                    <a:avLst/>
                    <a:gdLst>
                      <a:gd name="connsiteX0" fmla="*/ 1271588 w 1271588"/>
                      <a:gd name="connsiteY0" fmla="*/ 342900 h 619125"/>
                      <a:gd name="connsiteX1" fmla="*/ 1266825 w 1271588"/>
                      <a:gd name="connsiteY1" fmla="*/ 0 h 619125"/>
                      <a:gd name="connsiteX2" fmla="*/ 0 w 1271588"/>
                      <a:gd name="connsiteY2" fmla="*/ 619125 h 619125"/>
                      <a:gd name="connsiteX3" fmla="*/ 1271588 w 1271588"/>
                      <a:gd name="connsiteY3" fmla="*/ 342900 h 619125"/>
                      <a:gd name="connsiteX0" fmla="*/ 1271588 w 1274257"/>
                      <a:gd name="connsiteY0" fmla="*/ 345281 h 621506"/>
                      <a:gd name="connsiteX1" fmla="*/ 1273969 w 1274257"/>
                      <a:gd name="connsiteY1" fmla="*/ 0 h 621506"/>
                      <a:gd name="connsiteX2" fmla="*/ 0 w 1274257"/>
                      <a:gd name="connsiteY2" fmla="*/ 621506 h 621506"/>
                      <a:gd name="connsiteX3" fmla="*/ 1271588 w 1274257"/>
                      <a:gd name="connsiteY3" fmla="*/ 345281 h 621506"/>
                      <a:gd name="connsiteX0" fmla="*/ 1431131 w 1433800"/>
                      <a:gd name="connsiteY0" fmla="*/ 345281 h 674231"/>
                      <a:gd name="connsiteX1" fmla="*/ 1433512 w 1433800"/>
                      <a:gd name="connsiteY1" fmla="*/ 0 h 674231"/>
                      <a:gd name="connsiteX2" fmla="*/ 0 w 1433800"/>
                      <a:gd name="connsiteY2" fmla="*/ 674231 h 674231"/>
                      <a:gd name="connsiteX3" fmla="*/ 1431131 w 1433800"/>
                      <a:gd name="connsiteY3" fmla="*/ 345281 h 674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33800" h="674231">
                        <a:moveTo>
                          <a:pt x="1431131" y="345281"/>
                        </a:moveTo>
                        <a:cubicBezTo>
                          <a:pt x="1429543" y="230981"/>
                          <a:pt x="1435100" y="114300"/>
                          <a:pt x="1433512" y="0"/>
                        </a:cubicBezTo>
                        <a:lnTo>
                          <a:pt x="0" y="674231"/>
                        </a:lnTo>
                        <a:lnTo>
                          <a:pt x="1431131" y="345281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  <p:sp>
                <p:nvSpPr>
                  <p:cNvPr id="57" name="Triangle rectangle 56"/>
                  <p:cNvSpPr/>
                  <p:nvPr/>
                </p:nvSpPr>
                <p:spPr>
                  <a:xfrm rot="10800000" flipH="1">
                    <a:off x="1430307" y="3979635"/>
                    <a:ext cx="1128798" cy="1164789"/>
                  </a:xfrm>
                  <a:prstGeom prst="rtTriangl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0796" tIns="50396" rIns="100796" bIns="503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985"/>
                  </a:p>
                </p:txBody>
              </p:sp>
            </p:grpSp>
          </p:grpSp>
        </p:grpSp>
        <p:sp>
          <p:nvSpPr>
            <p:cNvPr id="9" name="ZoneTexte 8"/>
            <p:cNvSpPr txBox="1"/>
            <p:nvPr/>
          </p:nvSpPr>
          <p:spPr>
            <a:xfrm>
              <a:off x="1604421" y="5427864"/>
              <a:ext cx="4689838" cy="96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954" b="1" dirty="0">
                  <a:latin typeface="Algerian" panose="04020705040A02060702" pitchFamily="82" charset="0"/>
                </a:rPr>
                <a:t>Shaanario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4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11</cp:revision>
  <dcterms:created xsi:type="dcterms:W3CDTF">2019-11-27T10:38:55Z</dcterms:created>
  <dcterms:modified xsi:type="dcterms:W3CDTF">2019-11-27T12:45:38Z</dcterms:modified>
</cp:coreProperties>
</file>