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Open Sans SemiBold"/>
      <p:regular r:id="rId8"/>
      <p:bold r:id="rId9"/>
      <p:italic r:id="rId10"/>
      <p:boldItalic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SemiBold-boldItalic.fntdata"/><Relationship Id="rId10" Type="http://schemas.openxmlformats.org/officeDocument/2006/relationships/font" Target="fonts/OpenSansSemiBold-italic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penSansSemiBold-bold.fntdata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OpenSans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c67ca41b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c67ca41b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1" y="744581"/>
            <a:ext cx="7082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1852275"/>
            <a:ext cx="665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90250" y="366188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8" name="Google Shape;7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hasCustomPrompt="1" type="title"/>
          </p:nvPr>
        </p:nvSpPr>
        <p:spPr>
          <a:xfrm>
            <a:off x="311700" y="285027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03362"/>
              </a:buClr>
              <a:buSzPts val="12000"/>
              <a:buNone/>
              <a:defRPr sz="12000">
                <a:solidFill>
                  <a:srgbClr val="10336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311700" y="2331127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Blu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5" name="Google Shape;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937" y="4594772"/>
            <a:ext cx="1253287" cy="3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Blue - Flipped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8" name="Google Shape;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937" y="4594772"/>
            <a:ext cx="1253287" cy="3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ung Institu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