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5143500" cx="9144000"/>
  <p:notesSz cx="6858000" cy="9144000"/>
  <p:embeddedFontLst>
    <p:embeddedFont>
      <p:font typeface="Open Sans SemiBold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E294C0-FB75-4383-A253-8ED57B219877}">
  <a:tblStyle styleId="{9FE294C0-FB75-4383-A253-8ED57B2198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font" Target="fonts/OpenSansSemiBold-regular.fntdata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OpenSansSemiBold-italic.fntdata"/><Relationship Id="rId14" Type="http://schemas.openxmlformats.org/officeDocument/2006/relationships/font" Target="fonts/OpenSansSemiBold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OpenSansSemiBold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italic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OpenSans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c5dc73bfd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c5dc73bf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c5dc73bf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c5dc73bf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c5dc73bf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c5dc73bf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c5dc73bf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c5dc73bf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c5dc73bf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c5dc73bf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1" y="744581"/>
            <a:ext cx="7082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96695" y="4528969"/>
            <a:ext cx="1340644" cy="453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1852275"/>
            <a:ext cx="6655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96695" y="4528969"/>
            <a:ext cx="1340644" cy="453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96695" y="4528969"/>
            <a:ext cx="1340644" cy="453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96695" y="4528969"/>
            <a:ext cx="1340644" cy="453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90250" y="366188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96695" y="4528969"/>
            <a:ext cx="1340644" cy="453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8" name="Google Shape;7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9" name="Google Shape;7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96695" y="4528969"/>
            <a:ext cx="1340644" cy="453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hasCustomPrompt="1" type="title"/>
          </p:nvPr>
        </p:nvSpPr>
        <p:spPr>
          <a:xfrm>
            <a:off x="311700" y="285027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03362"/>
              </a:buClr>
              <a:buSzPts val="12000"/>
              <a:buNone/>
              <a:defRPr sz="12000">
                <a:solidFill>
                  <a:srgbClr val="10336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311700" y="2331127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96695" y="4528969"/>
            <a:ext cx="1340644" cy="453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96695" y="4528969"/>
            <a:ext cx="1340644" cy="453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Blue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95" name="Google Shape;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4937" y="4594772"/>
            <a:ext cx="1253287" cy="3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Blue - Flipped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98" name="Google Shape;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4937" y="4594772"/>
            <a:ext cx="1253287" cy="3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4" name="Google Shape;10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5" name="Google Shape;105;p2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{9FE294C0-FB75-4383-A253-8ED57B219877}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logreg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RF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r>
                        <a:rPr lang="en"/>
                        <a:t>ogloss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Fairlearn results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Fairlearn Dashboard</a:t>
            </a:r>
            <a:endParaRPr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839175" cy="26459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6"/>
          <p:cNvSpPr/>
          <p:nvPr/>
        </p:nvSpPr>
        <p:spPr>
          <a:xfrm>
            <a:off x="2422975" y="2611225"/>
            <a:ext cx="1597200" cy="844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26"/>
          <p:cNvCxnSpPr>
            <a:stCxn id="114" idx="0"/>
            <a:endCxn id="112" idx="1"/>
          </p:cNvCxnSpPr>
          <p:nvPr/>
        </p:nvCxnSpPr>
        <p:spPr>
          <a:xfrm flipH="1" rot="10800000">
            <a:off x="1573375" y="3033325"/>
            <a:ext cx="849600" cy="1192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26"/>
          <p:cNvSpPr txBox="1"/>
          <p:nvPr/>
        </p:nvSpPr>
        <p:spPr>
          <a:xfrm>
            <a:off x="959575" y="4226125"/>
            <a:ext cx="12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26"/>
          <p:cNvSpPr/>
          <p:nvPr/>
        </p:nvSpPr>
        <p:spPr>
          <a:xfrm>
            <a:off x="4522700" y="2671900"/>
            <a:ext cx="1597200" cy="844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26"/>
          <p:cNvCxnSpPr/>
          <p:nvPr/>
        </p:nvCxnSpPr>
        <p:spPr>
          <a:xfrm flipH="1" rot="10800000">
            <a:off x="3673100" y="3033325"/>
            <a:ext cx="849600" cy="1192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26"/>
          <p:cNvSpPr txBox="1"/>
          <p:nvPr/>
        </p:nvSpPr>
        <p:spPr>
          <a:xfrm>
            <a:off x="3066375" y="4226125"/>
            <a:ext cx="12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Sensitive Features</a:t>
            </a:r>
            <a:endParaRPr/>
          </a:p>
        </p:txBody>
      </p:sp>
      <p:pic>
        <p:nvPicPr>
          <p:cNvPr id="123" name="Google Shape;1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622" y="1322700"/>
            <a:ext cx="4575925" cy="31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Performance Metrics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00" y="1050200"/>
            <a:ext cx="431589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high disparity in 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50" y="1536226"/>
            <a:ext cx="6809999" cy="28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ung Institu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