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Open Sans SemiBold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SemiBold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OpenSansSemiBold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OpenSansSemiBold-bold.fntdata"/><Relationship Id="rId18" Type="http://schemas.openxmlformats.org/officeDocument/2006/relationships/font" Target="fonts/OpenSans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f2b7de6f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f2b7de6f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f2b7de6f0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f2b7de6f0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f2b7de6f0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f2b7de6f0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f2b7de6f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f2b7de6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f2b7de6f0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f2b7de6f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f2b7de6f0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f2b7de6f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f2b7de6f0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f2b7de6f0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f2b7de6f0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f2b7de6f0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f2b7de6f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f2b7de6f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f2b7de6f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f2b7de6f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f2b7de6f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f2b7de6f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1" y="744581"/>
            <a:ext cx="7082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96695" y="4528969"/>
            <a:ext cx="1340644" cy="453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1852275"/>
            <a:ext cx="6655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96695" y="4528969"/>
            <a:ext cx="1340644" cy="453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96695" y="4528969"/>
            <a:ext cx="1340644" cy="453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96695" y="4528969"/>
            <a:ext cx="1340644" cy="453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90250" y="366188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96695" y="4528969"/>
            <a:ext cx="1340644" cy="453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8" name="Google Shape;7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9" name="Google Shape;79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96695" y="4528969"/>
            <a:ext cx="1340644" cy="453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hasCustomPrompt="1" type="title"/>
          </p:nvPr>
        </p:nvSpPr>
        <p:spPr>
          <a:xfrm>
            <a:off x="311700" y="285027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03362"/>
              </a:buClr>
              <a:buSzPts val="12000"/>
              <a:buNone/>
              <a:defRPr sz="12000">
                <a:solidFill>
                  <a:srgbClr val="10336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311700" y="2331127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96695" y="4528969"/>
            <a:ext cx="1340644" cy="453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96695" y="4528969"/>
            <a:ext cx="1340644" cy="453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Blue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95" name="Google Shape;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4937" y="4594772"/>
            <a:ext cx="1253287" cy="3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Blue - Flipped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98" name="Google Shape;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4937" y="4594772"/>
            <a:ext cx="1253287" cy="3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ctrTitle"/>
          </p:nvPr>
        </p:nvSpPr>
        <p:spPr>
          <a:xfrm>
            <a:off x="311701" y="744581"/>
            <a:ext cx="7082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Fairness	</a:t>
            </a:r>
            <a:endParaRPr/>
          </a:p>
        </p:txBody>
      </p:sp>
      <p:sp>
        <p:nvSpPr>
          <p:cNvPr id="104" name="Google Shape;104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Fairlearn exploration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Bids to impression	</a:t>
            </a:r>
            <a:endParaRPr/>
          </a:p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311700" y="1140350"/>
            <a:ext cx="698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Probability of winning the auction should be </a:t>
            </a:r>
            <a:r>
              <a:rPr lang="en"/>
              <a:t>independent</a:t>
            </a:r>
            <a:r>
              <a:rPr lang="en"/>
              <a:t> from the 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Otherwise, some </a:t>
            </a:r>
            <a:r>
              <a:rPr lang="en"/>
              <a:t>cities are more likely to be shown ads which creates a asymmetry based on the location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Fairlearn Dashboard</a:t>
            </a:r>
            <a:endParaRPr/>
          </a:p>
        </p:txBody>
      </p:sp>
      <p:pic>
        <p:nvPicPr>
          <p:cNvPr id="116" name="Google Shape;1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839175" cy="264592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/>
          <p:nvPr/>
        </p:nvSpPr>
        <p:spPr>
          <a:xfrm>
            <a:off x="2422975" y="2611225"/>
            <a:ext cx="1597200" cy="844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27"/>
          <p:cNvCxnSpPr>
            <a:stCxn id="119" idx="0"/>
            <a:endCxn id="117" idx="1"/>
          </p:cNvCxnSpPr>
          <p:nvPr/>
        </p:nvCxnSpPr>
        <p:spPr>
          <a:xfrm flipH="1" rot="10800000">
            <a:off x="1573375" y="3033325"/>
            <a:ext cx="849600" cy="1192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27"/>
          <p:cNvSpPr txBox="1"/>
          <p:nvPr/>
        </p:nvSpPr>
        <p:spPr>
          <a:xfrm>
            <a:off x="959575" y="4226125"/>
            <a:ext cx="12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27"/>
          <p:cNvSpPr/>
          <p:nvPr/>
        </p:nvSpPr>
        <p:spPr>
          <a:xfrm>
            <a:off x="4522700" y="2671900"/>
            <a:ext cx="1597200" cy="844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27"/>
          <p:cNvCxnSpPr/>
          <p:nvPr/>
        </p:nvCxnSpPr>
        <p:spPr>
          <a:xfrm flipH="1" rot="10800000">
            <a:off x="3673100" y="3033325"/>
            <a:ext cx="849600" cy="1192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27"/>
          <p:cNvSpPr txBox="1"/>
          <p:nvPr/>
        </p:nvSpPr>
        <p:spPr>
          <a:xfrm>
            <a:off x="3066375" y="4226125"/>
            <a:ext cx="12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Sensitive Features</a:t>
            </a:r>
            <a:endParaRPr/>
          </a:p>
        </p:txBody>
      </p:sp>
      <p:pic>
        <p:nvPicPr>
          <p:cNvPr id="128" name="Google Shape;1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622" y="1322700"/>
            <a:ext cx="4575925" cy="31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Performance Metrics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00" y="1050200"/>
            <a:ext cx="431589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high disparity in accuracy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50" y="1536226"/>
            <a:ext cx="6809999" cy="28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ung Institu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