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3"/>
  </p:notesMasterIdLst>
  <p:sldIdLst>
    <p:sldId id="256" r:id="rId2"/>
    <p:sldId id="266" r:id="rId3"/>
    <p:sldId id="263" r:id="rId4"/>
    <p:sldId id="257" r:id="rId5"/>
    <p:sldId id="258" r:id="rId6"/>
    <p:sldId id="259" r:id="rId7"/>
    <p:sldId id="262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732A7-6F48-4F26-8B8B-DB9E666EEF79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1AB40-C764-4152-8FD2-48A0BD42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978-A5C9-4C2A-99F2-EE45F316FC64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7759-E1AE-4C1A-B36B-A7F66E434E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978-A5C9-4C2A-99F2-EE45F316FC64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7759-E1AE-4C1A-B36B-A7F66E43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978-A5C9-4C2A-99F2-EE45F316FC64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7759-E1AE-4C1A-B36B-A7F66E43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978-A5C9-4C2A-99F2-EE45F316FC64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7759-E1AE-4C1A-B36B-A7F66E43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978-A5C9-4C2A-99F2-EE45F316FC64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7759-E1AE-4C1A-B36B-A7F66E43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978-A5C9-4C2A-99F2-EE45F316FC64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7759-E1AE-4C1A-B36B-A7F66E434E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26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978-A5C9-4C2A-99F2-EE45F316FC64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7759-E1AE-4C1A-B36B-A7F66E43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978-A5C9-4C2A-99F2-EE45F316FC64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7759-E1AE-4C1A-B36B-A7F66E43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2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978-A5C9-4C2A-99F2-EE45F316FC64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7759-E1AE-4C1A-B36B-A7F66E43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978-A5C9-4C2A-99F2-EE45F316FC64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7759-E1AE-4C1A-B36B-A7F66E43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D71978-A5C9-4C2A-99F2-EE45F316FC64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77759-E1AE-4C1A-B36B-A7F66E43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978-A5C9-4C2A-99F2-EE45F316FC64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7759-E1AE-4C1A-B36B-A7F66E43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D71978-A5C9-4C2A-99F2-EE45F316FC64}" type="datetimeFigureOut">
              <a:rPr lang="en-US" smtClean="0"/>
              <a:t>26/11/2022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077759-E1AE-4C1A-B36B-A7F66E434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3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oojay.io/download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li7GiwIlr8g" TargetMode="External"/><Relationship Id="rId5" Type="http://schemas.openxmlformats.org/officeDocument/2006/relationships/hyperlink" Target="https://www.infoworld.com/article/2078567/oracle-vs--google--who-owns-the-java-apis-.html" TargetMode="External"/><Relationship Id="rId4" Type="http://schemas.openxmlformats.org/officeDocument/2006/relationships/hyperlink" Target="http://www.dmca.com/articles/oracle-vs-google-the-java-wa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22.0/examples/java-simple-stream-benchmark/" TargetMode="External"/><Relationship Id="rId2" Type="http://schemas.openxmlformats.org/officeDocument/2006/relationships/hyperlink" Target="https://www.youtube.com/watch?v=mhmqomex1z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f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0AB30E-2DE1-4A83-8F01-680A2B4BB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833" y="5422791"/>
            <a:ext cx="9260257" cy="81103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By RATOMBOTIANA Armand Judicael </a:t>
            </a:r>
          </a:p>
          <a:p>
            <a:pPr algn="l"/>
            <a:r>
              <a:rPr lang="en-US" dirty="0"/>
              <a:t>IT INFRASTRUCTURE , Java Developer, DMSA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1772B-4003-4DF1-BB8C-D714986EF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3" y="257721"/>
            <a:ext cx="11043672" cy="49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4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18C1-13D0-480D-8C84-746467BB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936" y="751002"/>
            <a:ext cx="8596668" cy="955249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FUNCTIONNAL PROGRAMMING IN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72436-09F8-4E1A-AD5A-B7F69702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80" y="1886794"/>
            <a:ext cx="5620039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7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D9F2-79F0-4783-86AB-0C5726C8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541" y="628454"/>
            <a:ext cx="8596668" cy="10306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88A4-A787-4A21-96A8-CB01C27E1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5809" y="3685880"/>
            <a:ext cx="8596668" cy="236612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Install java 9 or Higher (</a:t>
            </a:r>
            <a:r>
              <a:rPr lang="en-US" sz="2800" dirty="0" err="1"/>
              <a:t>jshell</a:t>
            </a:r>
            <a:r>
              <a:rPr lang="en-US" sz="2800" dirty="0"/>
              <a:t> only)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I recommend to install </a:t>
            </a:r>
            <a:r>
              <a:rPr lang="en-US" sz="2800" dirty="0" err="1"/>
              <a:t>jdk</a:t>
            </a:r>
            <a:r>
              <a:rPr lang="en-US" sz="2800" dirty="0"/>
              <a:t> bundled with JAVAFX package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Download link : </a:t>
            </a:r>
            <a:r>
              <a:rPr lang="en-US" sz="2800" dirty="0" err="1">
                <a:hlinkClick r:id="rId2"/>
              </a:rPr>
              <a:t>foojay</a:t>
            </a:r>
            <a:r>
              <a:rPr lang="en-US" sz="2800" dirty="0">
                <a:hlinkClick r:id="rId2"/>
              </a:rPr>
              <a:t> – a place for friends of OpenJDK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47073-7431-41FF-87A3-3A51AEDE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49" y="1836297"/>
            <a:ext cx="10281501" cy="19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A33D-FA8E-4316-AE8F-F0789CCF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276" y="897904"/>
            <a:ext cx="10693924" cy="599517"/>
          </a:xfrm>
        </p:spPr>
        <p:txBody>
          <a:bodyPr>
            <a:normAutofit fontScale="90000"/>
          </a:bodyPr>
          <a:lstStyle/>
          <a:p>
            <a:r>
              <a:rPr lang="en-US" dirty="0"/>
              <a:t>THIS PRESENTATION IS FOR OUR FRIEND WILLY(25 YEAR)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D8B5A-1018-4F6B-8172-CC3408922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781666"/>
            <a:ext cx="4777682" cy="49962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8631D-DF88-4262-B247-E9D151363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76" y="1781666"/>
            <a:ext cx="5018988" cy="499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6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BC9B-4AE4-49EE-975E-AC4C8C21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68" y="838986"/>
            <a:ext cx="10058400" cy="822960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EA9F-CEC9-4E60-83DC-6864FEAE7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268" y="2384981"/>
            <a:ext cx="9992412" cy="34596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Arguments against  java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Demo ( </a:t>
            </a:r>
            <a:r>
              <a:rPr lang="en-US" sz="3200" dirty="0" err="1"/>
              <a:t>Jshell</a:t>
            </a:r>
            <a:r>
              <a:rPr lang="en-US" sz="3200" dirty="0"/>
              <a:t> and JAVAFX 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It take only 30 min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Questions at the end</a:t>
            </a:r>
          </a:p>
        </p:txBody>
      </p:sp>
    </p:spTree>
    <p:extLst>
      <p:ext uri="{BB962C8B-B14F-4D97-AF65-F5344CB8AC3E}">
        <p14:creationId xmlns:p14="http://schemas.microsoft.com/office/powerpoint/2010/main" val="167493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8482-FB97-4183-8A90-2C93546E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6" y="961474"/>
            <a:ext cx="10515600" cy="684448"/>
          </a:xfrm>
        </p:spPr>
        <p:txBody>
          <a:bodyPr>
            <a:normAutofit fontScale="90000"/>
          </a:bodyPr>
          <a:lstStyle/>
          <a:p>
            <a:r>
              <a:rPr lang="en-US" dirty="0"/>
              <a:t>Arguments against 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3B9A-6522-4FB8-AF71-4DFFDD8AC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3244"/>
            <a:ext cx="10515600" cy="32108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Java is dead because google switch to </a:t>
            </a:r>
            <a:r>
              <a:rPr lang="en-US" sz="3200" dirty="0" err="1"/>
              <a:t>kotlin</a:t>
            </a:r>
            <a:r>
              <a:rPr lang="en-US" sz="3200" dirty="0"/>
              <a:t> after the war     </a:t>
            </a:r>
            <a:r>
              <a:rPr lang="en-US" sz="3200" dirty="0" err="1"/>
              <a:t>againts</a:t>
            </a:r>
            <a:r>
              <a:rPr lang="en-US" sz="3200" dirty="0"/>
              <a:t>  oracle about the java </a:t>
            </a:r>
            <a:r>
              <a:rPr lang="en-US" sz="3200" dirty="0" err="1"/>
              <a:t>api</a:t>
            </a:r>
            <a:r>
              <a:rPr lang="en-US" sz="32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 Java is slow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 Java is outdated technology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 Java is  verbose</a:t>
            </a:r>
          </a:p>
        </p:txBody>
      </p:sp>
    </p:spTree>
    <p:extLst>
      <p:ext uri="{BB962C8B-B14F-4D97-AF65-F5344CB8AC3E}">
        <p14:creationId xmlns:p14="http://schemas.microsoft.com/office/powerpoint/2010/main" val="19470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DC44-A2E8-4C1F-A158-4372BB21E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58" y="0"/>
            <a:ext cx="11239379" cy="1579069"/>
          </a:xfrm>
        </p:spPr>
        <p:txBody>
          <a:bodyPr/>
          <a:lstStyle/>
          <a:p>
            <a:pPr algn="l"/>
            <a:r>
              <a:rPr lang="en-US" sz="2400" b="1" dirty="0"/>
              <a:t>The Java Wars: Oracle vs Google The Supreme Court Finally Decides in Favor of Google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6235-8CF5-4E3A-9565-F5FCCB37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9" y="599291"/>
            <a:ext cx="11373435" cy="1639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2D55C7-BF75-43D7-8275-06D7B2CA2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9" y="2258209"/>
            <a:ext cx="5840444" cy="4000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D3682B-8D95-4C44-B0B3-9505D706027C}"/>
              </a:ext>
            </a:extLst>
          </p:cNvPr>
          <p:cNvSpPr txBox="1"/>
          <p:nvPr/>
        </p:nvSpPr>
        <p:spPr>
          <a:xfrm>
            <a:off x="6870257" y="2368426"/>
            <a:ext cx="5044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www.dmca.com/articles/oracle-vs-google-the-java-wars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Oracle vs. Google: Who owns the Java APIs? | InfoWorld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Stanford Seminar - Oracle v. Google: Are Java APIs Copyrightable? - YouTube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AB1F-2FA1-407A-924B-E173803F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6" y="871209"/>
            <a:ext cx="9263118" cy="1404749"/>
          </a:xfrm>
        </p:spPr>
        <p:txBody>
          <a:bodyPr>
            <a:normAutofit/>
          </a:bodyPr>
          <a:lstStyle/>
          <a:p>
            <a:r>
              <a:rPr lang="en-US" sz="4400" dirty="0"/>
              <a:t>JAVA IS SLOW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2450D-9683-4799-B020-7EDB8DB338A7}"/>
              </a:ext>
            </a:extLst>
          </p:cNvPr>
          <p:cNvSpPr txBox="1"/>
          <p:nvPr/>
        </p:nvSpPr>
        <p:spPr>
          <a:xfrm>
            <a:off x="584460" y="2021205"/>
            <a:ext cx="728692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</a:t>
            </a:r>
            <a:r>
              <a:rPr lang="en-US" sz="2800" b="1" dirty="0"/>
              <a:t> </a:t>
            </a:r>
            <a:r>
              <a:rPr lang="en-US" sz="3600" b="1" dirty="0"/>
              <a:t>was</a:t>
            </a:r>
            <a:r>
              <a:rPr lang="en-US" sz="2800" b="1" dirty="0"/>
              <a:t> </a:t>
            </a:r>
            <a:r>
              <a:rPr lang="en-US" sz="2800" dirty="0"/>
              <a:t>slow before JIT compilation ( java 1.2 / java 1.3 ) but these days java can be compiled to a native machine code using GRAALVM. </a:t>
            </a:r>
          </a:p>
          <a:p>
            <a:endParaRPr lang="en-US" sz="2800" dirty="0"/>
          </a:p>
          <a:p>
            <a:r>
              <a:rPr lang="en-US" sz="2800" dirty="0"/>
              <a:t>   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(30) Revolutionizing Java-Based Applications with </a:t>
            </a:r>
            <a:r>
              <a:rPr lang="en-US" sz="2000" dirty="0" err="1">
                <a:hlinkClick r:id="rId2"/>
              </a:rPr>
              <a:t>GraalVM</a:t>
            </a:r>
            <a:r>
              <a:rPr lang="en-US" sz="2000" dirty="0">
                <a:hlinkClick r:id="rId2"/>
              </a:rPr>
              <a:t> by           Alina </a:t>
            </a:r>
            <a:r>
              <a:rPr lang="en-US" sz="2000" dirty="0" err="1">
                <a:hlinkClick r:id="rId2"/>
              </a:rPr>
              <a:t>Yurenko</a:t>
            </a:r>
            <a:r>
              <a:rPr lang="en-US" sz="2000" dirty="0">
                <a:hlinkClick r:id="rId2"/>
              </a:rPr>
              <a:t> and Thomas </a:t>
            </a:r>
            <a:r>
              <a:rPr lang="en-US" sz="2000" dirty="0" err="1">
                <a:hlinkClick r:id="rId2"/>
              </a:rPr>
              <a:t>Wuerthinger</a:t>
            </a:r>
            <a:r>
              <a:rPr lang="en-US" sz="2000" dirty="0">
                <a:hlinkClick r:id="rId2"/>
              </a:rPr>
              <a:t> – YouTube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Simple Java Stream Benchmark (graalvm.org)</a:t>
            </a:r>
            <a:endParaRPr lang="en-US" sz="20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CDD21-7EC2-4D80-89DA-55E27312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381" y="2021205"/>
            <a:ext cx="4040165" cy="39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1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E8A0-FCC2-43EB-930F-EC63508A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93" y="953348"/>
            <a:ext cx="10058400" cy="707011"/>
          </a:xfrm>
        </p:spPr>
        <p:txBody>
          <a:bodyPr>
            <a:normAutofit/>
          </a:bodyPr>
          <a:lstStyle/>
          <a:p>
            <a:r>
              <a:rPr lang="en-US" sz="4000" dirty="0"/>
              <a:t>JAVA PERFORMANCE IMPROVEMENT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796414-04AF-41EE-BCF6-392BDE83BA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4253556"/>
            <a:ext cx="4193947" cy="195413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DA762A-C262-4B2B-A3B1-D8B19FEDC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07" y="1839088"/>
            <a:ext cx="3995985" cy="2121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BEF25-143F-4B82-9EB2-4B071025A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93" y="1862574"/>
            <a:ext cx="3995986" cy="2097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F15ED-6AC2-41B1-B065-2262E16D6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62" y="4317924"/>
            <a:ext cx="3496428" cy="18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5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FC501-A1D9-40FB-9379-D623134F7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6" y="3158260"/>
            <a:ext cx="11685527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5C6827-DF68-4A79-B993-FC63D76FBCEE}"/>
              </a:ext>
            </a:extLst>
          </p:cNvPr>
          <p:cNvSpPr txBox="1"/>
          <p:nvPr/>
        </p:nvSpPr>
        <p:spPr>
          <a:xfrm>
            <a:off x="708337" y="957951"/>
            <a:ext cx="771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JAVA IS OUTDATED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3457E-324C-4F78-A951-DBD01AC950BA}"/>
              </a:ext>
            </a:extLst>
          </p:cNvPr>
          <p:cNvSpPr txBox="1"/>
          <p:nvPr/>
        </p:nvSpPr>
        <p:spPr>
          <a:xfrm>
            <a:off x="1008668" y="1847653"/>
            <a:ext cx="9973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 is a general-purpose programming language designed by Sun Microsystems in 1995 ( 27 year ) and it still used by big companies as their primary language .</a:t>
            </a:r>
          </a:p>
        </p:txBody>
      </p:sp>
    </p:spTree>
    <p:extLst>
      <p:ext uri="{BB962C8B-B14F-4D97-AF65-F5344CB8AC3E}">
        <p14:creationId xmlns:p14="http://schemas.microsoft.com/office/powerpoint/2010/main" val="51995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356B-498D-4928-93A7-F787799A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68" y="893333"/>
            <a:ext cx="4300017" cy="870760"/>
          </a:xfrm>
        </p:spPr>
        <p:txBody>
          <a:bodyPr/>
          <a:lstStyle/>
          <a:p>
            <a:r>
              <a:rPr lang="en-US" dirty="0"/>
              <a:t>JAVA IS VERBOSE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D55CF-2168-4B29-897B-130A04610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6381" y="1885361"/>
            <a:ext cx="10012661" cy="4543719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Yes , java was verbose before we introduce functional programming (Lambda expression) in java  8 in 2014.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In recent releases ( switch expressions  in  java 14  ,  pattern matching  and records in java 17 ).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We can use JVM languages like Kotlin , Groovy and Scala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B0162-6F3F-4B29-8236-D580D41C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81" y="4268945"/>
            <a:ext cx="10012660" cy="22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71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1272</TotalTime>
  <Words>311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PowerPoint Presentation</vt:lpstr>
      <vt:lpstr>THIS PRESENTATION IS FOR OUR FRIEND WILLY(25 YEAR)</vt:lpstr>
      <vt:lpstr>PRESENTATION</vt:lpstr>
      <vt:lpstr>Arguments against Java </vt:lpstr>
      <vt:lpstr>The Java Wars: Oracle vs Google The Supreme Court Finally Decides in Favor of Google </vt:lpstr>
      <vt:lpstr>JAVA IS SLOW </vt:lpstr>
      <vt:lpstr>JAVA PERFORMANCE IMPROVEMENT</vt:lpstr>
      <vt:lpstr>PowerPoint Presentation</vt:lpstr>
      <vt:lpstr>JAVA IS VERBOSE </vt:lpstr>
      <vt:lpstr>FUNCTIONNAL PROGRAMMING IN JAVA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IS DEAD</dc:title>
  <dc:creator>Judicael Ratombotiana</dc:creator>
  <cp:lastModifiedBy>Judicael Ratombotiana</cp:lastModifiedBy>
  <cp:revision>52</cp:revision>
  <dcterms:created xsi:type="dcterms:W3CDTF">2022-11-20T02:36:58Z</dcterms:created>
  <dcterms:modified xsi:type="dcterms:W3CDTF">2022-11-26T07:43:02Z</dcterms:modified>
</cp:coreProperties>
</file>