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" id="{60C000FA-4BDD-4067-9AE8-B285AE208FC4}">
          <p14:sldIdLst>
            <p14:sldId id="256"/>
          </p14:sldIdLst>
        </p14:section>
        <p14:section name="CSS" id="{932C1E7C-B701-4F3D-AB32-5E694A43462B}">
          <p14:sldIdLst>
            <p14:sldId id="257"/>
          </p14:sldIdLst>
        </p14:section>
        <p14:section name="JS" id="{6FF1A4AF-C3C6-4C25-95D9-17846D064BCF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 snapToGrid="0">
      <p:cViewPr>
        <p:scale>
          <a:sx n="66" d="100"/>
          <a:sy n="66" d="100"/>
        </p:scale>
        <p:origin x="271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5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1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8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75BE-EF68-4F95-AFA4-6C2075C6938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2CF1-AB82-4D26-BE0A-72EE763C40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3" y="215923"/>
            <a:ext cx="3168604" cy="3168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36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5" y="216225"/>
            <a:ext cx="3168000" cy="316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5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5" y="216225"/>
            <a:ext cx="3168000" cy="316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655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Personalizar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CENTRO HELVIP 01</dc:creator>
  <cp:lastModifiedBy>CENTRO HELVIP 01</cp:lastModifiedBy>
  <cp:revision>1</cp:revision>
  <dcterms:created xsi:type="dcterms:W3CDTF">2022-03-22T23:05:48Z</dcterms:created>
  <dcterms:modified xsi:type="dcterms:W3CDTF">2022-03-22T23:09:55Z</dcterms:modified>
</cp:coreProperties>
</file>